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93" r:id="rId3"/>
    <p:sldId id="323" r:id="rId4"/>
    <p:sldId id="291" r:id="rId5"/>
    <p:sldId id="316" r:id="rId6"/>
    <p:sldId id="321" r:id="rId7"/>
    <p:sldId id="324" r:id="rId8"/>
    <p:sldId id="318" r:id="rId9"/>
    <p:sldId id="325" r:id="rId10"/>
    <p:sldId id="326" r:id="rId11"/>
    <p:sldId id="327" r:id="rId12"/>
    <p:sldId id="328" r:id="rId13"/>
    <p:sldId id="319" r:id="rId14"/>
    <p:sldId id="322" r:id="rId15"/>
    <p:sldId id="329" r:id="rId16"/>
    <p:sldId id="330" r:id="rId17"/>
    <p:sldId id="320" r:id="rId18"/>
    <p:sldId id="31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DED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A4094-8006-422B-A4CD-AEF097248850}" v="274" dt="2020-03-26T02:36:53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about:blank" TargetMode="Externa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ideo" Target="about:blank" TargetMode="External"/><Relationship Id="rId4" Type="http://schemas.openxmlformats.org/officeDocument/2006/relationships/hyperlink" Target="about:bla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341" y="1663908"/>
            <a:ext cx="9787317" cy="3121661"/>
          </a:xfrm>
        </p:spPr>
        <p:txBody>
          <a:bodyPr>
            <a:normAutofit/>
          </a:bodyPr>
          <a:lstStyle/>
          <a:p>
            <a:r>
              <a:rPr lang="ko-KR" altLang="en-US" sz="8800" b="1" dirty="0">
                <a:latin typeface="+mn-ea"/>
                <a:ea typeface="+mn-ea"/>
              </a:rPr>
              <a:t>우리조국 대한민국</a:t>
            </a:r>
            <a:br>
              <a:rPr lang="en-US" altLang="ko-KR" sz="10000" dirty="0">
                <a:latin typeface="+mn-ea"/>
                <a:ea typeface="+mn-ea"/>
              </a:rPr>
            </a:b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r>
              <a:rPr lang="ko-KR" altLang="en-US" sz="7200" b="1" dirty="0">
                <a:latin typeface="+mn-ea"/>
                <a:ea typeface="+mn-ea"/>
              </a:rPr>
              <a:t>강원도</a:t>
            </a:r>
            <a:r>
              <a:rPr lang="en-US" altLang="ko-KR" sz="7200" b="1" dirty="0">
                <a:latin typeface="+mn-ea"/>
                <a:ea typeface="+mn-ea"/>
              </a:rPr>
              <a:t>-</a:t>
            </a:r>
            <a:endParaRPr lang="en-US" sz="80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오대산국립공원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CB19230-BA45-4F1C-8B4D-F933D31D7C5F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182421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백두대간 중심축에 위치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- 1975</a:t>
            </a:r>
            <a:r>
              <a:rPr lang="ko-KR" altLang="en-US" sz="3600" dirty="0">
                <a:latin typeface="+mn-ea"/>
                <a:ea typeface="+mn-ea"/>
              </a:rPr>
              <a:t>년 국립공원으로 지정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대한민국 불교문화의 성지 중 한 곳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pic>
        <p:nvPicPr>
          <p:cNvPr id="4098" name="Picture 2" descr="Image result for 오대산">
            <a:extLst>
              <a:ext uri="{FF2B5EF4-FFF2-40B4-BE49-F238E27FC236}">
                <a16:creationId xmlns:a16="http://schemas.microsoft.com/office/drawing/2014/main" id="{D2F06EC0-14B7-4336-966F-47D4B09A8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433" y="2857790"/>
            <a:ext cx="5629550" cy="374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오대산">
            <a:extLst>
              <a:ext uri="{FF2B5EF4-FFF2-40B4-BE49-F238E27FC236}">
                <a16:creationId xmlns:a16="http://schemas.microsoft.com/office/drawing/2014/main" id="{909A6D20-F296-4831-B74E-A086BC964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62" y="2857790"/>
            <a:ext cx="5629550" cy="374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93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치악산국립공원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BB9B8D8-3A19-4D7C-AF56-2A1E6FF203B8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92149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3600" dirty="0">
                <a:latin typeface="+mn-ea"/>
                <a:ea typeface="+mn-ea"/>
              </a:rPr>
              <a:t>  - </a:t>
            </a:r>
            <a:r>
              <a:rPr lang="ko-KR" altLang="en-US" sz="3600" dirty="0">
                <a:latin typeface="+mn-ea"/>
                <a:ea typeface="+mn-ea"/>
              </a:rPr>
              <a:t>원주시와 국립공원 관리공단 협약으로 </a:t>
            </a:r>
            <a:r>
              <a:rPr lang="ko-KR" altLang="en-US" sz="3600" dirty="0" err="1">
                <a:latin typeface="+mn-ea"/>
                <a:ea typeface="+mn-ea"/>
              </a:rPr>
              <a:t>둘레길</a:t>
            </a:r>
            <a:r>
              <a:rPr lang="ko-KR" altLang="en-US" sz="3600" dirty="0">
                <a:latin typeface="+mn-ea"/>
                <a:ea typeface="+mn-ea"/>
              </a:rPr>
              <a:t> 건설 중</a:t>
            </a:r>
            <a:endParaRPr lang="en-US" altLang="ko-KR" sz="3600" dirty="0">
              <a:latin typeface="+mn-ea"/>
              <a:ea typeface="+mn-ea"/>
            </a:endParaRPr>
          </a:p>
        </p:txBody>
      </p:sp>
      <p:pic>
        <p:nvPicPr>
          <p:cNvPr id="5122" name="Picture 2" descr="Image result for 치악산">
            <a:extLst>
              <a:ext uri="{FF2B5EF4-FFF2-40B4-BE49-F238E27FC236}">
                <a16:creationId xmlns:a16="http://schemas.microsoft.com/office/drawing/2014/main" id="{0180279A-3B92-4A1A-91E7-030FDDB81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46" y="2121647"/>
            <a:ext cx="5821354" cy="433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치악산">
            <a:extLst>
              <a:ext uri="{FF2B5EF4-FFF2-40B4-BE49-F238E27FC236}">
                <a16:creationId xmlns:a16="http://schemas.microsoft.com/office/drawing/2014/main" id="{3B325059-6FE7-4C3B-B6FD-966950114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521" y="2121646"/>
            <a:ext cx="5585965" cy="433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66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태백산국립공원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5C5BC4-30E8-4BA2-B5A4-56C615914D2C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140775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3600" dirty="0">
                <a:latin typeface="+mn-ea"/>
                <a:ea typeface="+mn-ea"/>
              </a:rPr>
              <a:t>  - </a:t>
            </a:r>
            <a:r>
              <a:rPr lang="ko-KR" altLang="en-US" sz="3600" dirty="0">
                <a:latin typeface="+mn-ea"/>
                <a:ea typeface="+mn-ea"/>
              </a:rPr>
              <a:t>옛날부터 하늘에 제사를 지낸 </a:t>
            </a:r>
            <a:r>
              <a:rPr lang="en-US" altLang="ko-KR" sz="3600" dirty="0">
                <a:latin typeface="+mn-ea"/>
                <a:ea typeface="+mn-ea"/>
              </a:rPr>
              <a:t>‘</a:t>
            </a:r>
            <a:r>
              <a:rPr lang="ko-KR" altLang="en-US" sz="3600" dirty="0">
                <a:latin typeface="+mn-ea"/>
                <a:ea typeface="+mn-ea"/>
              </a:rPr>
              <a:t>영산‘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- 2016</a:t>
            </a:r>
            <a:r>
              <a:rPr lang="ko-KR" altLang="en-US" sz="3600" dirty="0">
                <a:latin typeface="+mn-ea"/>
                <a:ea typeface="+mn-ea"/>
              </a:rPr>
              <a:t>년 국립공원으로 지정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pic>
        <p:nvPicPr>
          <p:cNvPr id="6146" name="Picture 2" descr="Image result for 태백산">
            <a:extLst>
              <a:ext uri="{FF2B5EF4-FFF2-40B4-BE49-F238E27FC236}">
                <a16:creationId xmlns:a16="http://schemas.microsoft.com/office/drawing/2014/main" id="{7C570A47-64D5-4A7E-9EB7-CDF96CAB4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472" y="2422173"/>
            <a:ext cx="5617882" cy="422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mage result for 태백산">
            <a:extLst>
              <a:ext uri="{FF2B5EF4-FFF2-40B4-BE49-F238E27FC236}">
                <a16:creationId xmlns:a16="http://schemas.microsoft.com/office/drawing/2014/main" id="{8E89EDAE-4761-451B-8DB7-EEB4904E8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96" y="2426329"/>
            <a:ext cx="5550982" cy="418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680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-54962" y="1046542"/>
            <a:ext cx="11931276" cy="219540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신사임당과 율곡 이이가 태어난 집으로 조선 중기의 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양반집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 err="1">
                <a:latin typeface="+mn-ea"/>
                <a:ea typeface="+mn-ea"/>
              </a:rPr>
              <a:t>팔작집</a:t>
            </a:r>
            <a:r>
              <a:rPr lang="en-US" altLang="ko-KR" sz="3600" dirty="0">
                <a:latin typeface="+mn-ea"/>
                <a:ea typeface="+mn-ea"/>
              </a:rPr>
              <a:t>) </a:t>
            </a:r>
            <a:r>
              <a:rPr lang="ko-KR" altLang="en-US" sz="3600" dirty="0">
                <a:latin typeface="+mn-ea"/>
                <a:ea typeface="+mn-ea"/>
              </a:rPr>
              <a:t>모습을 보존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</a:t>
            </a: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273525" y="97077"/>
            <a:ext cx="764494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강릉 오죽헌 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81CADF-ECD1-43B6-BE0A-2FFAADAD70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5686" y="2293257"/>
            <a:ext cx="5551713" cy="4216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BB633E-CC37-4E89-A7DC-D0BD9B59319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40211" y="2293257"/>
            <a:ext cx="5749017" cy="421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46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7FBBF0B-7B40-4691-B4AD-EB9EBDE23F35}"/>
              </a:ext>
            </a:extLst>
          </p:cNvPr>
          <p:cNvSpPr txBox="1">
            <a:spLocks/>
          </p:cNvSpPr>
          <p:nvPr/>
        </p:nvSpPr>
        <p:spPr>
          <a:xfrm>
            <a:off x="5208784" y="316666"/>
            <a:ext cx="688556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신사임당</a:t>
            </a:r>
            <a:r>
              <a:rPr lang="en-US" altLang="ko-KR" sz="5400" dirty="0">
                <a:latin typeface="+mn-ea"/>
              </a:rPr>
              <a:t> </a:t>
            </a:r>
            <a:r>
              <a:rPr lang="en-US" altLang="ko-KR" sz="3500" dirty="0">
                <a:latin typeface="+mn-ea"/>
              </a:rPr>
              <a:t>(1504-1551)</a:t>
            </a:r>
            <a:r>
              <a:rPr lang="ko-KR" altLang="en-US" sz="5000" b="1" dirty="0">
                <a:latin typeface="+mn-ea"/>
                <a:ea typeface="+mn-ea"/>
              </a:rPr>
              <a:t> 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CA7DBB-14CF-41BB-9EAB-C09517B83688}"/>
              </a:ext>
            </a:extLst>
          </p:cNvPr>
          <p:cNvSpPr txBox="1">
            <a:spLocks/>
          </p:cNvSpPr>
          <p:nvPr/>
        </p:nvSpPr>
        <p:spPr>
          <a:xfrm>
            <a:off x="4882147" y="882339"/>
            <a:ext cx="7512047" cy="771834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altLang="ko-KR" sz="3600" dirty="0">
                <a:latin typeface="+mn-ea"/>
                <a:ea typeface="+mn-ea"/>
              </a:rPr>
              <a:t> </a:t>
            </a:r>
            <a:endParaRPr lang="en-US" altLang="ko-KR" sz="35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r>
              <a:rPr lang="ko-KR" altLang="en-US" sz="3500" dirty="0">
                <a:latin typeface="+mn-ea"/>
                <a:ea typeface="+mn-ea"/>
              </a:rPr>
              <a:t> </a:t>
            </a:r>
            <a:r>
              <a:rPr lang="en-US" altLang="ko-KR" sz="3500" dirty="0">
                <a:latin typeface="+mn-ea"/>
                <a:ea typeface="+mn-ea"/>
              </a:rPr>
              <a:t>- </a:t>
            </a:r>
            <a:r>
              <a:rPr lang="ko-KR" altLang="en-US" sz="3500" dirty="0">
                <a:latin typeface="+mn-ea"/>
                <a:ea typeface="+mn-ea"/>
              </a:rPr>
              <a:t>조선 중기 문인</a:t>
            </a:r>
            <a:r>
              <a:rPr lang="en-US" altLang="ko-KR" sz="3500" dirty="0">
                <a:latin typeface="+mn-ea"/>
                <a:ea typeface="+mn-ea"/>
              </a:rPr>
              <a:t>, </a:t>
            </a:r>
            <a:r>
              <a:rPr lang="ko-KR" altLang="en-US" sz="3500" dirty="0">
                <a:latin typeface="+mn-ea"/>
                <a:ea typeface="+mn-ea"/>
              </a:rPr>
              <a:t>화가</a:t>
            </a:r>
            <a:r>
              <a:rPr lang="en-US" altLang="ko-KR" sz="3500" dirty="0">
                <a:latin typeface="+mn-ea"/>
                <a:ea typeface="+mn-ea"/>
              </a:rPr>
              <a:t>, </a:t>
            </a:r>
            <a:r>
              <a:rPr lang="ko-KR" altLang="en-US" sz="3500" dirty="0">
                <a:latin typeface="+mn-ea"/>
                <a:ea typeface="+mn-ea"/>
              </a:rPr>
              <a:t>작가</a:t>
            </a:r>
            <a:r>
              <a:rPr lang="en-US" altLang="ko-KR" sz="3500" dirty="0">
                <a:latin typeface="+mn-ea"/>
                <a:ea typeface="+mn-ea"/>
              </a:rPr>
              <a:t>, </a:t>
            </a:r>
            <a:r>
              <a:rPr lang="ko-KR" altLang="en-US" sz="3500" dirty="0">
                <a:latin typeface="+mn-ea"/>
                <a:ea typeface="+mn-ea"/>
              </a:rPr>
              <a:t>시인</a:t>
            </a:r>
            <a:endParaRPr lang="en-US" altLang="ko-KR" sz="35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latin typeface="+mn-ea"/>
                <a:ea typeface="+mn-ea"/>
              </a:rPr>
              <a:t> - </a:t>
            </a:r>
            <a:r>
              <a:rPr lang="ko-KR" altLang="en-US" sz="3500" dirty="0">
                <a:latin typeface="+mn-ea"/>
                <a:ea typeface="+mn-ea"/>
              </a:rPr>
              <a:t>화가 </a:t>
            </a:r>
            <a:r>
              <a:rPr lang="ko-KR" altLang="en-US" sz="3500" dirty="0" err="1">
                <a:latin typeface="+mn-ea"/>
                <a:ea typeface="+mn-ea"/>
              </a:rPr>
              <a:t>이매창</a:t>
            </a:r>
            <a:r>
              <a:rPr lang="en-US" altLang="ko-KR" sz="3500" dirty="0">
                <a:latin typeface="+mn-ea"/>
                <a:ea typeface="+mn-ea"/>
              </a:rPr>
              <a:t>, </a:t>
            </a:r>
            <a:r>
              <a:rPr lang="ko-KR" altLang="en-US" sz="3500" dirty="0">
                <a:latin typeface="+mn-ea"/>
                <a:ea typeface="+mn-ea"/>
              </a:rPr>
              <a:t>예술가 </a:t>
            </a:r>
            <a:r>
              <a:rPr lang="ko-KR" altLang="en-US" sz="3500" dirty="0" err="1">
                <a:latin typeface="+mn-ea"/>
                <a:ea typeface="+mn-ea"/>
              </a:rPr>
              <a:t>이우</a:t>
            </a:r>
            <a:r>
              <a:rPr lang="en-US" altLang="ko-KR" sz="3500" dirty="0">
                <a:latin typeface="+mn-ea"/>
                <a:ea typeface="+mn-ea"/>
              </a:rPr>
              <a:t>, </a:t>
            </a: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latin typeface="+mn-ea"/>
                <a:ea typeface="+mn-ea"/>
              </a:rPr>
              <a:t>   </a:t>
            </a:r>
            <a:r>
              <a:rPr lang="ko-KR" altLang="en-US" sz="3500" dirty="0">
                <a:latin typeface="+mn-ea"/>
                <a:ea typeface="+mn-ea"/>
              </a:rPr>
              <a:t>그리고 율곡 이이의 어머니</a:t>
            </a:r>
            <a:endParaRPr lang="en-US" altLang="ko-KR" sz="35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latin typeface="+mn-ea"/>
                <a:ea typeface="+mn-ea"/>
              </a:rPr>
              <a:t>           - </a:t>
            </a:r>
            <a:r>
              <a:rPr lang="ko-KR" altLang="en-US" sz="3500" dirty="0">
                <a:latin typeface="+mn-ea"/>
                <a:ea typeface="+mn-ea"/>
              </a:rPr>
              <a:t>산수도</a:t>
            </a:r>
            <a:r>
              <a:rPr lang="en-US" sz="3500" dirty="0">
                <a:effectLst/>
                <a:latin typeface="+mn-ea"/>
                <a:ea typeface="+mn-ea"/>
              </a:rPr>
              <a:t>(</a:t>
            </a:r>
            <a:r>
              <a:rPr lang="zh-TW" altLang="en-US" sz="3500" dirty="0">
                <a:effectLst/>
                <a:latin typeface="+mn-ea"/>
                <a:ea typeface="+mn-ea"/>
              </a:rPr>
              <a:t>山水圖</a:t>
            </a:r>
            <a:r>
              <a:rPr lang="en-US" sz="3500" dirty="0">
                <a:effectLst/>
                <a:latin typeface="+mn-ea"/>
                <a:ea typeface="+mn-ea"/>
              </a:rPr>
              <a:t>),</a:t>
            </a:r>
            <a:endParaRPr lang="en-US" altLang="ko-KR" sz="35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latin typeface="+mn-ea"/>
                <a:ea typeface="+mn-ea"/>
              </a:rPr>
              <a:t>             </a:t>
            </a:r>
            <a:r>
              <a:rPr lang="ko-KR" altLang="en-US" sz="3500" dirty="0" err="1">
                <a:latin typeface="+mn-ea"/>
                <a:ea typeface="+mn-ea"/>
              </a:rPr>
              <a:t>초충도</a:t>
            </a:r>
            <a:r>
              <a:rPr lang="en-US" sz="3500" dirty="0">
                <a:effectLst/>
                <a:latin typeface="+mn-ea"/>
                <a:ea typeface="+mn-ea"/>
              </a:rPr>
              <a:t>(</a:t>
            </a:r>
            <a:r>
              <a:rPr lang="zh-TW" altLang="en-US" sz="3500" dirty="0">
                <a:effectLst/>
                <a:latin typeface="+mn-ea"/>
                <a:ea typeface="+mn-ea"/>
              </a:rPr>
              <a:t>草蟲圖</a:t>
            </a:r>
            <a:r>
              <a:rPr lang="en-US" sz="3500" dirty="0">
                <a:effectLst/>
                <a:latin typeface="+mn-ea"/>
                <a:ea typeface="+mn-ea"/>
              </a:rPr>
              <a:t>),</a:t>
            </a: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effectLst/>
                <a:latin typeface="+mn-ea"/>
                <a:ea typeface="+mn-ea"/>
              </a:rPr>
              <a:t>            </a:t>
            </a:r>
            <a:r>
              <a:rPr lang="en-US" altLang="ko-KR" sz="3500" dirty="0">
                <a:latin typeface="+mn-ea"/>
                <a:ea typeface="+mn-ea"/>
              </a:rPr>
              <a:t> 6</a:t>
            </a:r>
            <a:r>
              <a:rPr lang="ko-KR" altLang="en-US" sz="3500" dirty="0">
                <a:latin typeface="+mn-ea"/>
                <a:ea typeface="+mn-ea"/>
              </a:rPr>
              <a:t>폭 초서병풍</a:t>
            </a:r>
            <a:endParaRPr lang="en-US" altLang="ko-KR" sz="35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latin typeface="+mn-ea"/>
                <a:ea typeface="+mn-ea"/>
              </a:rPr>
              <a:t>           - </a:t>
            </a:r>
            <a:r>
              <a:rPr lang="ko-KR" altLang="en-US" sz="3500" dirty="0">
                <a:latin typeface="+mn-ea"/>
                <a:ea typeface="+mn-ea"/>
              </a:rPr>
              <a:t>대한민국 화폐 </a:t>
            </a:r>
            <a:r>
              <a:rPr lang="en-US" altLang="ko-KR" sz="3500" dirty="0">
                <a:latin typeface="+mn-ea"/>
                <a:ea typeface="+mn-ea"/>
              </a:rPr>
              <a:t>5</a:t>
            </a:r>
            <a:r>
              <a:rPr lang="ko-KR" altLang="en-US" sz="3500" dirty="0">
                <a:latin typeface="+mn-ea"/>
                <a:ea typeface="+mn-ea"/>
              </a:rPr>
              <a:t>만원 권</a:t>
            </a:r>
            <a:endParaRPr lang="en-US" altLang="ko-KR" sz="3500" dirty="0">
              <a:latin typeface="+mn-ea"/>
              <a:ea typeface="+mn-ea"/>
            </a:endParaRPr>
          </a:p>
          <a:p>
            <a:pPr algn="l">
              <a:lnSpc>
                <a:spcPct val="120000"/>
              </a:lnSpc>
            </a:pPr>
            <a:r>
              <a:rPr lang="en-US" altLang="ko-KR" sz="3500" dirty="0">
                <a:latin typeface="+mn-ea"/>
                <a:ea typeface="+mn-ea"/>
              </a:rPr>
              <a:t>             </a:t>
            </a:r>
            <a:r>
              <a:rPr lang="ko-KR" altLang="en-US" sz="3500" dirty="0">
                <a:latin typeface="+mn-ea"/>
                <a:ea typeface="+mn-ea"/>
              </a:rPr>
              <a:t>화폐 인물 중 유일한 여성</a:t>
            </a:r>
            <a:endParaRPr lang="en-US" altLang="ko-KR" sz="35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pic>
        <p:nvPicPr>
          <p:cNvPr id="8" name="Picture 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51E1AA9C-F72C-477A-B275-92C0A5662E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3" y="114299"/>
            <a:ext cx="5099035" cy="4075978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D060C69A-07F2-4EF4-ABEB-10F5BE4756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65" y="3842559"/>
            <a:ext cx="5879227" cy="29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82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2E0F5C-28B7-4DE6-B5E5-58A456D22C15}"/>
              </a:ext>
            </a:extLst>
          </p:cNvPr>
          <p:cNvPicPr/>
          <p:nvPr/>
        </p:nvPicPr>
        <p:blipFill rotWithShape="1">
          <a:blip r:embed="rId2"/>
          <a:srcRect l="17676" r="13465"/>
          <a:stretch/>
        </p:blipFill>
        <p:spPr>
          <a:xfrm>
            <a:off x="108643" y="153306"/>
            <a:ext cx="4879816" cy="436970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F7DE8F7-181C-4920-BB37-4BB7518EEE51}"/>
              </a:ext>
            </a:extLst>
          </p:cNvPr>
          <p:cNvSpPr txBox="1">
            <a:spLocks/>
          </p:cNvSpPr>
          <p:nvPr/>
        </p:nvSpPr>
        <p:spPr>
          <a:xfrm>
            <a:off x="5576247" y="1142205"/>
            <a:ext cx="6427961" cy="714171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</a:t>
            </a:r>
          </a:p>
          <a:p>
            <a:pPr algn="l">
              <a:lnSpc>
                <a:spcPct val="110000"/>
              </a:lnSpc>
            </a:pPr>
            <a:r>
              <a:rPr lang="ko-KR" altLang="en-US" sz="3600" dirty="0">
                <a:latin typeface="+mn-ea"/>
                <a:ea typeface="+mn-ea"/>
              </a:rPr>
              <a:t> </a:t>
            </a:r>
            <a:r>
              <a:rPr lang="en-US" altLang="ko-KR" sz="3600" dirty="0">
                <a:latin typeface="+mn-ea"/>
                <a:ea typeface="+mn-ea"/>
              </a:rPr>
              <a:t>- </a:t>
            </a:r>
            <a:r>
              <a:rPr lang="ko-KR" altLang="en-US" sz="3600" dirty="0">
                <a:latin typeface="+mn-ea"/>
                <a:ea typeface="+mn-ea"/>
              </a:rPr>
              <a:t>조선 중기 문인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>
                <a:latin typeface="+mn-ea"/>
                <a:ea typeface="+mn-ea"/>
              </a:rPr>
              <a:t>성리학자</a:t>
            </a:r>
            <a:endParaRPr lang="en-US" altLang="ko-KR" sz="3600" dirty="0">
              <a:latin typeface="+mn-ea"/>
              <a:ea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- </a:t>
            </a:r>
            <a:r>
              <a:rPr lang="ko-KR" altLang="en-US" sz="3600" dirty="0">
                <a:latin typeface="+mn-ea"/>
                <a:ea typeface="+mn-ea"/>
              </a:rPr>
              <a:t>이황과 함께 조선시대를 </a:t>
            </a:r>
            <a:endParaRPr lang="en-US" altLang="ko-KR" sz="3600" dirty="0">
              <a:latin typeface="+mn-ea"/>
              <a:ea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  </a:t>
            </a:r>
            <a:r>
              <a:rPr lang="ko-KR" altLang="en-US" sz="3600" dirty="0">
                <a:latin typeface="+mn-ea"/>
                <a:ea typeface="+mn-ea"/>
              </a:rPr>
              <a:t>대표하는 유학자</a:t>
            </a:r>
            <a:endParaRPr lang="en-US" altLang="ko-KR" sz="3600" dirty="0">
              <a:latin typeface="+mn-ea"/>
              <a:ea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조선시대 왕에게 상소를 </a:t>
            </a:r>
            <a:endParaRPr lang="en-US" altLang="ko-KR" sz="3600" dirty="0">
              <a:latin typeface="+mn-ea"/>
              <a:ea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>
                <a:latin typeface="+mn-ea"/>
                <a:ea typeface="+mn-ea"/>
              </a:rPr>
              <a:t>가장 많이 올린 이로    </a:t>
            </a:r>
            <a:endParaRPr lang="en-US" altLang="ko-KR" sz="3600" dirty="0">
              <a:latin typeface="+mn-ea"/>
              <a:ea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     </a:t>
            </a:r>
            <a:r>
              <a:rPr lang="ko-KR" altLang="en-US" sz="3600" dirty="0" err="1">
                <a:latin typeface="+mn-ea"/>
                <a:ea typeface="+mn-ea"/>
              </a:rPr>
              <a:t>전해짐</a:t>
            </a:r>
            <a:endParaRPr lang="en-US" altLang="ko-KR" sz="3600" dirty="0">
              <a:latin typeface="+mn-ea"/>
              <a:ea typeface="+mn-ea"/>
            </a:endParaRPr>
          </a:p>
          <a:p>
            <a:pPr algn="l">
              <a:lnSpc>
                <a:spcPct val="110000"/>
              </a:lnSpc>
            </a:pPr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대한민국 화폐 </a:t>
            </a:r>
            <a:r>
              <a:rPr lang="en-US" altLang="ko-KR" sz="3600" dirty="0">
                <a:latin typeface="+mn-ea"/>
                <a:ea typeface="+mn-ea"/>
              </a:rPr>
              <a:t>5</a:t>
            </a:r>
            <a:r>
              <a:rPr lang="ko-KR" altLang="en-US" sz="3600" dirty="0">
                <a:latin typeface="+mn-ea"/>
                <a:ea typeface="+mn-ea"/>
              </a:rPr>
              <a:t>천원 권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</a:t>
            </a: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</a:t>
            </a: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F1D19A9-14DA-42D9-898A-B003720082F0}"/>
              </a:ext>
            </a:extLst>
          </p:cNvPr>
          <p:cNvSpPr txBox="1">
            <a:spLocks/>
          </p:cNvSpPr>
          <p:nvPr/>
        </p:nvSpPr>
        <p:spPr>
          <a:xfrm>
            <a:off x="5118645" y="430892"/>
            <a:ext cx="6885563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율곡 이이</a:t>
            </a:r>
            <a:r>
              <a:rPr lang="en-US" altLang="ko-KR" sz="5400" dirty="0">
                <a:latin typeface="+mn-ea"/>
              </a:rPr>
              <a:t> </a:t>
            </a:r>
            <a:r>
              <a:rPr lang="en-US" altLang="ko-KR" sz="3500" dirty="0">
                <a:latin typeface="+mn-ea"/>
              </a:rPr>
              <a:t>(1536-1584)</a:t>
            </a:r>
            <a:r>
              <a:rPr lang="ko-KR" altLang="en-US" sz="5000" b="1" dirty="0">
                <a:latin typeface="+mn-ea"/>
                <a:ea typeface="+mn-ea"/>
              </a:rPr>
              <a:t> 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7" name="Picture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327B8DB-4E1A-4DC4-9057-3D7A677D922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t="2990" r="2237" b="3114"/>
          <a:stretch/>
        </p:blipFill>
        <p:spPr bwMode="auto">
          <a:xfrm>
            <a:off x="315590" y="3936427"/>
            <a:ext cx="5780410" cy="27682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9869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134CBD-68A0-4B20-9DA4-C57B77A5683C}"/>
              </a:ext>
            </a:extLst>
          </p:cNvPr>
          <p:cNvSpPr/>
          <p:nvPr/>
        </p:nvSpPr>
        <p:spPr>
          <a:xfrm>
            <a:off x="3597655" y="6358694"/>
            <a:ext cx="499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https://www.youtube.com/watch?v=l9aU20U0XzM</a:t>
            </a:r>
            <a:endParaRPr lang="en-US" dirty="0"/>
          </a:p>
        </p:txBody>
      </p:sp>
      <p:pic>
        <p:nvPicPr>
          <p:cNvPr id="3" name="Online Media 2" title="￢ﾖﾶ ￡ﾄﾋ￡ﾅﾧ￡ﾆﾨ￡ﾄﾉ￡ﾅﾡ￡ﾄﾆ￡ﾅﾡ￡ﾆﾫ￡ﾄﾒ￡ﾅﾪ ￡ﾄﾒ￡ﾅﾡ￡ﾆﾫ￡ﾄﾀ￡ﾅﾮ￡ﾆﾨ￡ﾄﾉ￡ﾅﾡ￡ﾄﾋ￡ﾅﾱ￡ﾄﾋ￡ﾅﾵ￡ﾆﾫ￡ﾄﾌ￡ﾅﾥ￡ﾆﾫ 31 ￡ﾄﾋ￡ﾅﾲ￡ﾆﾯ￡ﾄﾀ￡ﾅﾩ￡ﾆﾨ￡ﾄﾀ￡ﾅﾪ ￡ﾄﾉ￡ﾅﾵ￡ﾆﾫ￡ﾄﾉ￡ﾅﾡ￡ﾄﾋ￡ﾅﾵ￡ﾆﾷ￡ﾄﾃ￡ﾅﾡ￡ﾆﾼ">
            <a:hlinkClick r:id="" action="ppaction://media"/>
            <a:extLst>
              <a:ext uri="{FF2B5EF4-FFF2-40B4-BE49-F238E27FC236}">
                <a16:creationId xmlns:a16="http://schemas.microsoft.com/office/drawing/2014/main" id="{7CF9756F-4D7C-49D6-85F6-C1CE421500C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17572" y="129974"/>
            <a:ext cx="10091030" cy="62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ign in front of a building&#10;&#10;Description automatically generated">
            <a:extLst>
              <a:ext uri="{FF2B5EF4-FFF2-40B4-BE49-F238E27FC236}">
                <a16:creationId xmlns:a16="http://schemas.microsoft.com/office/drawing/2014/main" id="{9AC7D873-F66D-4C36-B4ED-67565BBE78E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61" y="1498080"/>
            <a:ext cx="5788024" cy="4615637"/>
          </a:xfrm>
          <a:prstGeom prst="rect">
            <a:avLst/>
          </a:prstGeom>
        </p:spPr>
      </p:pic>
      <p:pic>
        <p:nvPicPr>
          <p:cNvPr id="9" name="Picture 8" descr="A close up of a hillside next to a body of water&#10;&#10;Description automatically generated">
            <a:extLst>
              <a:ext uri="{FF2B5EF4-FFF2-40B4-BE49-F238E27FC236}">
                <a16:creationId xmlns:a16="http://schemas.microsoft.com/office/drawing/2014/main" id="{2FAB3A8B-4E72-459E-8C33-4B617F0E2A2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327" y="1498081"/>
            <a:ext cx="5982830" cy="461563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273525" y="214767"/>
            <a:ext cx="764494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통일전망대 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21676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C63148E3-522F-4D9C-AB30-B254CD803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13850" y="860612"/>
            <a:ext cx="3950556" cy="253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-347613" y="96439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강원도 음식</a:t>
            </a:r>
            <a:endParaRPr lang="en-US" sz="5000" dirty="0">
              <a:latin typeface="+mn-ea"/>
              <a:ea typeface="+mn-e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5950988-E849-4F3B-8F63-5DC0A560C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6919" y="3461285"/>
            <a:ext cx="4779367" cy="326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C260DA4-5E18-4B88-B873-C3574BE364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/>
          <a:stretch/>
        </p:blipFill>
        <p:spPr bwMode="auto">
          <a:xfrm>
            <a:off x="6390216" y="193579"/>
            <a:ext cx="4533473" cy="27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9D4C2C2D-6CA0-436C-B1F6-3906191F9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56942" y="3002576"/>
            <a:ext cx="4533473" cy="385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1AB16B-A852-47F1-A2F3-B7E74B8120A0}"/>
              </a:ext>
            </a:extLst>
          </p:cNvPr>
          <p:cNvSpPr/>
          <p:nvPr/>
        </p:nvSpPr>
        <p:spPr>
          <a:xfrm>
            <a:off x="212762" y="2836307"/>
            <a:ext cx="28297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막국수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16342-FAC3-4A97-BAEF-0B342E60E80A}"/>
              </a:ext>
            </a:extLst>
          </p:cNvPr>
          <p:cNvSpPr/>
          <p:nvPr/>
        </p:nvSpPr>
        <p:spPr>
          <a:xfrm>
            <a:off x="140860" y="1634732"/>
            <a:ext cx="2536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 err="1">
                <a:solidFill>
                  <a:srgbClr val="E3DED1"/>
                </a:solidFill>
              </a:rPr>
              <a:t>감자옹심이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645D4E9-9816-47C5-A728-8F3CC6D7BE11}"/>
              </a:ext>
            </a:extLst>
          </p:cNvPr>
          <p:cNvSpPr/>
          <p:nvPr/>
        </p:nvSpPr>
        <p:spPr>
          <a:xfrm>
            <a:off x="10633156" y="5682638"/>
            <a:ext cx="1543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춘천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닭갈비</a:t>
            </a:r>
            <a:endParaRPr lang="en-US" sz="3200" dirty="0">
              <a:solidFill>
                <a:srgbClr val="E3DED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CC05B6-1EC7-4D13-B2E9-6CFBE23BF04B}"/>
              </a:ext>
            </a:extLst>
          </p:cNvPr>
          <p:cNvSpPr/>
          <p:nvPr/>
        </p:nvSpPr>
        <p:spPr>
          <a:xfrm>
            <a:off x="11037380" y="771146"/>
            <a:ext cx="12442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dirty="0">
                <a:solidFill>
                  <a:srgbClr val="E3DED1"/>
                </a:solidFill>
              </a:rPr>
              <a:t>메밀</a:t>
            </a:r>
            <a:endParaRPr lang="en-US" altLang="ko-KR" sz="3200" dirty="0">
              <a:solidFill>
                <a:srgbClr val="E3DED1"/>
              </a:solidFill>
            </a:endParaRPr>
          </a:p>
          <a:p>
            <a:r>
              <a:rPr lang="ko-KR" altLang="en-US" sz="3200" dirty="0">
                <a:solidFill>
                  <a:srgbClr val="E3DED1"/>
                </a:solidFill>
              </a:rPr>
              <a:t>전병</a:t>
            </a:r>
            <a:endParaRPr lang="en-US" sz="3200" dirty="0">
              <a:solidFill>
                <a:srgbClr val="E3DE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6D1C6C-8BF2-41FE-A5EE-63531E2B28C7}"/>
              </a:ext>
            </a:extLst>
          </p:cNvPr>
          <p:cNvSpPr txBox="1">
            <a:spLocks/>
          </p:cNvSpPr>
          <p:nvPr/>
        </p:nvSpPr>
        <p:spPr>
          <a:xfrm>
            <a:off x="2588855" y="74428"/>
            <a:ext cx="701428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대한민국 지도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325481" y="1706880"/>
            <a:ext cx="11746776" cy="501256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endParaRPr lang="en-US" altLang="ko-KR" dirty="0">
              <a:latin typeface="+mn-ea"/>
              <a:ea typeface="+mn-ea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438D7-9A7D-4634-A21E-B721D188B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968" y="882502"/>
            <a:ext cx="4398133" cy="5761894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96AE1B7-2A0A-4BCD-ABE6-DCBDD20337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" t="2096" r="1996" b="4259"/>
          <a:stretch/>
        </p:blipFill>
        <p:spPr>
          <a:xfrm>
            <a:off x="6095999" y="882501"/>
            <a:ext cx="4609214" cy="576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2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081595B-7754-4CD9-85E8-E82FA3C0A40B}"/>
              </a:ext>
            </a:extLst>
          </p:cNvPr>
          <p:cNvGrpSpPr/>
          <p:nvPr/>
        </p:nvGrpSpPr>
        <p:grpSpPr>
          <a:xfrm>
            <a:off x="1509060" y="498565"/>
            <a:ext cx="4200594" cy="5860869"/>
            <a:chOff x="6732909" y="498565"/>
            <a:chExt cx="4200594" cy="58608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DC1D34-8BF4-4EBC-A637-4BBBB7DFE4A7}"/>
                </a:ext>
              </a:extLst>
            </p:cNvPr>
            <p:cNvSpPr/>
            <p:nvPr/>
          </p:nvSpPr>
          <p:spPr>
            <a:xfrm>
              <a:off x="6732909" y="498565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48B951E-5E8E-48C3-AF93-8709982B6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778" y="1535329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1AEF88FD-D0A7-42FB-A643-729984FBB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358" y="1828699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96052AB6-5AD5-435F-83A3-DE150F290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548" y="1614069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5658114-A766-4DF7-BC84-D4386F8FB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1546759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47759840-CFF5-4489-A9CB-D23FB5C75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928" y="1835049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136C9C87-8BA9-4707-9955-107A38104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708" y="1960779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662D3454-3C1E-43C0-AC57-FB6422647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168" y="2094129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641DA89E-B770-492B-94F4-2CFE55A09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7958" y="2105559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8C8AD3F6-CD1A-4EC2-A9D7-30CABC36F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88" y="2105559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D70CF3F1-CB72-4CEA-9EA2-98C0BDA17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28" y="1808379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05052A5F-24DA-476E-9BE1-B030FE745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078" y="1926489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7EDA4793-9169-4F0D-BE9B-8FBF122E1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448" y="1949349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546CDACD-8E1D-4312-B3ED-D88D12F9B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658" y="1732179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888D1778-9E76-461A-A68F-630842003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9908" y="2091589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F3A84A3F-8E0D-4ACA-A896-BF3B42107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748" y="1065429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2DF8F740-FC8F-4014-A009-EA2E7B172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726339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996633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FC7BD998-03D9-48E9-A803-3D708FD61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0778" y="2122069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F6C26860-18A9-4229-9FDC-58914D1C7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028" y="2887879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47B54920-C454-4AD2-8564-C6930E3C0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408" y="1668679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9A4ECA59-78EB-4A8A-A480-EE5FB291D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438" y="2398929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79FA894E-15E4-406E-9737-6787EC4B3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218" y="2769769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4530372-9E8B-44E1-B73D-982E3DCE6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768" y="2311299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D30A01-E664-4A13-B8E2-3FB77CBE4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448" y="3009799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34410A0-51EE-4A86-A3FB-B9768120B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2418" y="5646319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9266C497-47D1-4726-BE9C-72BC80A25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898" y="5699659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B014F0D0-20B5-4C68-9BCA-DC8C7C59A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509" y="6092089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85C198C2-569F-4579-BCE4-D063F5E6A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418" y="2209699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E3571C41-A37E-4FCE-8DAA-D1FA184BA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370" y="3012339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77142498-BC0B-4833-9EE5-18D3254F8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6550" y="3098699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4D4EE7C-B5FC-411E-900A-228E716C7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3370479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A71E809D-5068-46C8-A197-AD838121B6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368" y="3660039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C25DA71B-091E-448B-80D5-B4A9C260C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779" y="4376319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5C23BFC3-65CF-43A6-8A88-E0D0E4770D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9">
              <a:extLst>
                <a:ext uri="{FF2B5EF4-FFF2-40B4-BE49-F238E27FC236}">
                  <a16:creationId xmlns:a16="http://schemas.microsoft.com/office/drawing/2014/main" id="{6259AD44-0A9F-4EEB-9342-FDDA7E366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:a16="http://schemas.microsoft.com/office/drawing/2014/main" id="{CFD7A859-A311-4DE2-ACAC-3CB476FC8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1628" y="4472839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1">
              <a:extLst>
                <a:ext uri="{FF2B5EF4-FFF2-40B4-BE49-F238E27FC236}">
                  <a16:creationId xmlns:a16="http://schemas.microsoft.com/office/drawing/2014/main" id="{7E962ADA-5C96-44EF-A911-24D0237A8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439" y="4496969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2">
              <a:extLst>
                <a:ext uri="{FF2B5EF4-FFF2-40B4-BE49-F238E27FC236}">
                  <a16:creationId xmlns:a16="http://schemas.microsoft.com/office/drawing/2014/main" id="{89B9F360-31ED-4BCD-8957-6FA6945F2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5499" y="4518559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3">
              <a:extLst>
                <a:ext uri="{FF2B5EF4-FFF2-40B4-BE49-F238E27FC236}">
                  <a16:creationId xmlns:a16="http://schemas.microsoft.com/office/drawing/2014/main" id="{F9E279AB-5310-4299-B2A9-7DE95F3BF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4570629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4">
              <a:extLst>
                <a:ext uri="{FF2B5EF4-FFF2-40B4-BE49-F238E27FC236}">
                  <a16:creationId xmlns:a16="http://schemas.microsoft.com/office/drawing/2014/main" id="{719247EE-773C-4824-9C54-EDD4F0BB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539" y="4607459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5">
              <a:extLst>
                <a:ext uri="{FF2B5EF4-FFF2-40B4-BE49-F238E27FC236}">
                  <a16:creationId xmlns:a16="http://schemas.microsoft.com/office/drawing/2014/main" id="{25D01144-DE33-4D58-9D86-1C6D95E57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2648" y="4679849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6">
              <a:extLst>
                <a:ext uri="{FF2B5EF4-FFF2-40B4-BE49-F238E27FC236}">
                  <a16:creationId xmlns:a16="http://schemas.microsoft.com/office/drawing/2014/main" id="{D55AC83B-1F0E-42EB-BEDC-08FFF828F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508" y="3487319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7">
              <a:extLst>
                <a:ext uri="{FF2B5EF4-FFF2-40B4-BE49-F238E27FC236}">
                  <a16:creationId xmlns:a16="http://schemas.microsoft.com/office/drawing/2014/main" id="{520230CE-21A5-411B-8953-86CACE9FF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28" y="4559199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8">
              <a:extLst>
                <a:ext uri="{FF2B5EF4-FFF2-40B4-BE49-F238E27FC236}">
                  <a16:creationId xmlns:a16="http://schemas.microsoft.com/office/drawing/2014/main" id="{44C06F88-1EEE-4B99-9E0A-E253CA2C9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8179" y="4584599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9">
              <a:extLst>
                <a:ext uri="{FF2B5EF4-FFF2-40B4-BE49-F238E27FC236}">
                  <a16:creationId xmlns:a16="http://schemas.microsoft.com/office/drawing/2014/main" id="{2268896E-BAB8-42F4-8283-2C32F8DEC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308" y="4772559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C34D3AC4-A018-47E0-B825-E16AFCBDC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5159" y="4706519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F3C39DC9-FA95-4EB5-9233-24D4B4892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5859" y="4333139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DAAFFA25-CEF3-41B4-9BE0-351437807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7928" y="4329329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52260B9A-6F1E-4F8C-8CF4-3BE2F9368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128" y="4002939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46AE40E2-CE83-4E63-A897-18E74AE12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1599" y="4306469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FFC44A1E-39DB-48C3-BFEE-2C37769E5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658" y="3243479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10E41BB0-385A-4F9F-85D9-F3BDD3094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88" y="3567329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67E76956-79F6-4D41-8655-60313CCA9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6268" y="4150259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8A6DA3E4-00C4-46A3-BE6C-791D344BA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158" y="4488079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6A11A378-99D8-4EA8-AC62-C14656D46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238" y="4697629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60">
              <a:extLst>
                <a:ext uri="{FF2B5EF4-FFF2-40B4-BE49-F238E27FC236}">
                  <a16:creationId xmlns:a16="http://schemas.microsoft.com/office/drawing/2014/main" id="{D407E039-936C-42A5-89C4-FB3FC5A97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998" y="4876699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C920BF04-7199-4ABE-AD3D-FEF3F50D7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88" y="4838599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DB57E2EB-4835-4442-B86C-7F68088F1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9868" y="4256939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A17AF249-6430-4848-B871-54AB40323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028" y="4326789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B3F3F13-15A4-4A12-B164-2CBE05664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818" y="4437279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91449DB4-3AEA-447D-8C8E-598D602A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4938929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8ABA2589-7D73-4634-A1F0-73997CA4B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38" y="4914799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6AC6FA5-C057-4A01-8F20-E31CA6F1A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88" y="4957979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06E8392A-6D97-4B06-8240-725CDC0E4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098" y="4838599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01A72CA5-24AD-420B-9FFA-4E3AD7D4F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5110379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65A0DF2B-8AC8-449A-B9A2-1DBB62D26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88" y="5034179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C961FB75-0C40-4FD9-A7ED-F23A8EDB7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2628" y="4992269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94DD9DC0-1A4E-426A-8CC3-95130C033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948" y="5077359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3">
              <a:extLst>
                <a:ext uri="{FF2B5EF4-FFF2-40B4-BE49-F238E27FC236}">
                  <a16:creationId xmlns:a16="http://schemas.microsoft.com/office/drawing/2014/main" id="{57CF5955-DAB4-47C2-B4C1-D794F698D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178" y="5223409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4">
              <a:extLst>
                <a:ext uri="{FF2B5EF4-FFF2-40B4-BE49-F238E27FC236}">
                  <a16:creationId xmlns:a16="http://schemas.microsoft.com/office/drawing/2014/main" id="{A7DFC0DC-A5EA-4270-9D7F-69D4F9ED9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7368" y="5205629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5">
              <a:extLst>
                <a:ext uri="{FF2B5EF4-FFF2-40B4-BE49-F238E27FC236}">
                  <a16:creationId xmlns:a16="http://schemas.microsoft.com/office/drawing/2014/main" id="{DE1904EF-2D70-434C-BD95-419B46624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808" y="5253889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6">
              <a:extLst>
                <a:ext uri="{FF2B5EF4-FFF2-40B4-BE49-F238E27FC236}">
                  <a16:creationId xmlns:a16="http://schemas.microsoft.com/office/drawing/2014/main" id="{7F6E6661-D916-4C5A-B083-F59F577D2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838" y="5239919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7">
              <a:extLst>
                <a:ext uri="{FF2B5EF4-FFF2-40B4-BE49-F238E27FC236}">
                  <a16:creationId xmlns:a16="http://schemas.microsoft.com/office/drawing/2014/main" id="{E1201550-13AE-4EFD-84F3-67702E582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9758" y="5276749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8">
              <a:extLst>
                <a:ext uri="{FF2B5EF4-FFF2-40B4-BE49-F238E27FC236}">
                  <a16:creationId xmlns:a16="http://schemas.microsoft.com/office/drawing/2014/main" id="{F0DC45E6-CEB8-4A45-AF8C-50B557BB6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8" y="5048149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9">
              <a:extLst>
                <a:ext uri="{FF2B5EF4-FFF2-40B4-BE49-F238E27FC236}">
                  <a16:creationId xmlns:a16="http://schemas.microsoft.com/office/drawing/2014/main" id="{25D577D4-E2CC-4FD5-B96B-885E2EDDC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08" y="4480459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0">
              <a:extLst>
                <a:ext uri="{FF2B5EF4-FFF2-40B4-BE49-F238E27FC236}">
                  <a16:creationId xmlns:a16="http://schemas.microsoft.com/office/drawing/2014/main" id="{3E7920A9-890D-4455-95AB-800B794D3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88" y="4616349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1">
              <a:extLst>
                <a:ext uri="{FF2B5EF4-FFF2-40B4-BE49-F238E27FC236}">
                  <a16:creationId xmlns:a16="http://schemas.microsoft.com/office/drawing/2014/main" id="{B82CFCBB-A462-4144-84E7-2DB699C0C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698" y="4692549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2">
              <a:extLst>
                <a:ext uri="{FF2B5EF4-FFF2-40B4-BE49-F238E27FC236}">
                  <a16:creationId xmlns:a16="http://schemas.microsoft.com/office/drawing/2014/main" id="{64E7126C-FD72-4145-8915-4CE016483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4761129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3">
              <a:extLst>
                <a:ext uri="{FF2B5EF4-FFF2-40B4-BE49-F238E27FC236}">
                  <a16:creationId xmlns:a16="http://schemas.microsoft.com/office/drawing/2014/main" id="{C703B286-8C56-4082-ACF4-C5A774D0E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458" y="4813199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4">
              <a:extLst>
                <a:ext uri="{FF2B5EF4-FFF2-40B4-BE49-F238E27FC236}">
                  <a16:creationId xmlns:a16="http://schemas.microsoft.com/office/drawing/2014/main" id="{D1C43DBA-9CB7-48FC-A12D-87B2C95A4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908" y="4608729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5">
              <a:extLst>
                <a:ext uri="{FF2B5EF4-FFF2-40B4-BE49-F238E27FC236}">
                  <a16:creationId xmlns:a16="http://schemas.microsoft.com/office/drawing/2014/main" id="{41F7EBC6-CDF5-451F-92E2-36CB38F92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0178" y="4649369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6">
              <a:extLst>
                <a:ext uri="{FF2B5EF4-FFF2-40B4-BE49-F238E27FC236}">
                  <a16:creationId xmlns:a16="http://schemas.microsoft.com/office/drawing/2014/main" id="{34E32A7D-7648-44CF-A379-0CE9C848E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208" y="4547769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7">
              <a:extLst>
                <a:ext uri="{FF2B5EF4-FFF2-40B4-BE49-F238E27FC236}">
                  <a16:creationId xmlns:a16="http://schemas.microsoft.com/office/drawing/2014/main" id="{EF07F034-C067-4DDC-A98B-6511ED97D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88" y="4747159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8">
              <a:extLst>
                <a:ext uri="{FF2B5EF4-FFF2-40B4-BE49-F238E27FC236}">
                  <a16:creationId xmlns:a16="http://schemas.microsoft.com/office/drawing/2014/main" id="{514C0342-4426-462E-80DD-9A4FDB780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4500779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9">
              <a:extLst>
                <a:ext uri="{FF2B5EF4-FFF2-40B4-BE49-F238E27FC236}">
                  <a16:creationId xmlns:a16="http://schemas.microsoft.com/office/drawing/2014/main" id="{33B95820-BCB3-4908-BDFC-774915306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378" y="4269639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90">
              <a:extLst>
                <a:ext uri="{FF2B5EF4-FFF2-40B4-BE49-F238E27FC236}">
                  <a16:creationId xmlns:a16="http://schemas.microsoft.com/office/drawing/2014/main" id="{85958AAC-7056-46D4-9ED2-61A01202AE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068" y="4394099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91">
              <a:extLst>
                <a:ext uri="{FF2B5EF4-FFF2-40B4-BE49-F238E27FC236}">
                  <a16:creationId xmlns:a16="http://schemas.microsoft.com/office/drawing/2014/main" id="{E0C13A9F-D42B-48C8-99BE-83FA87EF8C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92">
              <a:extLst>
                <a:ext uri="{FF2B5EF4-FFF2-40B4-BE49-F238E27FC236}">
                  <a16:creationId xmlns:a16="http://schemas.microsoft.com/office/drawing/2014/main" id="{4608BEEF-3DD5-46F6-9EAC-D97096D68F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Title 1">
            <a:extLst>
              <a:ext uri="{FF2B5EF4-FFF2-40B4-BE49-F238E27FC236}">
                <a16:creationId xmlns:a16="http://schemas.microsoft.com/office/drawing/2014/main" id="{7C48D948-F335-4A66-A1D6-E97FD689D556}"/>
              </a:ext>
            </a:extLst>
          </p:cNvPr>
          <p:cNvSpPr txBox="1">
            <a:spLocks/>
          </p:cNvSpPr>
          <p:nvPr/>
        </p:nvSpPr>
        <p:spPr>
          <a:xfrm>
            <a:off x="6480651" y="484888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강원도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92" name="Freeform 21">
            <a:extLst>
              <a:ext uri="{FF2B5EF4-FFF2-40B4-BE49-F238E27FC236}">
                <a16:creationId xmlns:a16="http://schemas.microsoft.com/office/drawing/2014/main" id="{EB67BEE4-EB95-4AF0-A137-C31C9794767B}"/>
              </a:ext>
            </a:extLst>
          </p:cNvPr>
          <p:cNvSpPr>
            <a:spLocks/>
          </p:cNvSpPr>
          <p:nvPr/>
        </p:nvSpPr>
        <p:spPr bwMode="auto">
          <a:xfrm>
            <a:off x="7155678" y="1685189"/>
            <a:ext cx="3695702" cy="3215640"/>
          </a:xfrm>
          <a:custGeom>
            <a:avLst/>
            <a:gdLst>
              <a:gd name="T0" fmla="*/ 3494 w 3541"/>
              <a:gd name="T1" fmla="*/ 2694 h 3087"/>
              <a:gd name="T2" fmla="*/ 3419 w 3541"/>
              <a:gd name="T3" fmla="*/ 2527 h 3087"/>
              <a:gd name="T4" fmla="*/ 3362 w 3541"/>
              <a:gd name="T5" fmla="*/ 2392 h 3087"/>
              <a:gd name="T6" fmla="*/ 3210 w 3541"/>
              <a:gd name="T7" fmla="*/ 2217 h 3087"/>
              <a:gd name="T8" fmla="*/ 3148 w 3541"/>
              <a:gd name="T9" fmla="*/ 2050 h 3087"/>
              <a:gd name="T10" fmla="*/ 3019 w 3541"/>
              <a:gd name="T11" fmla="*/ 1894 h 3087"/>
              <a:gd name="T12" fmla="*/ 2860 w 3541"/>
              <a:gd name="T13" fmla="*/ 1673 h 3087"/>
              <a:gd name="T14" fmla="*/ 2683 w 3541"/>
              <a:gd name="T15" fmla="*/ 1435 h 3087"/>
              <a:gd name="T16" fmla="*/ 2581 w 3541"/>
              <a:gd name="T17" fmla="*/ 1269 h 3087"/>
              <a:gd name="T18" fmla="*/ 2519 w 3541"/>
              <a:gd name="T19" fmla="*/ 1142 h 3087"/>
              <a:gd name="T20" fmla="*/ 2423 w 3541"/>
              <a:gd name="T21" fmla="*/ 1033 h 3087"/>
              <a:gd name="T22" fmla="*/ 2325 w 3541"/>
              <a:gd name="T23" fmla="*/ 833 h 3087"/>
              <a:gd name="T24" fmla="*/ 2289 w 3541"/>
              <a:gd name="T25" fmla="*/ 742 h 3087"/>
              <a:gd name="T26" fmla="*/ 2079 w 3541"/>
              <a:gd name="T27" fmla="*/ 344 h 3087"/>
              <a:gd name="T28" fmla="*/ 1996 w 3541"/>
              <a:gd name="T29" fmla="*/ 104 h 3087"/>
              <a:gd name="T30" fmla="*/ 1844 w 3541"/>
              <a:gd name="T31" fmla="*/ 204 h 3087"/>
              <a:gd name="T32" fmla="*/ 1706 w 3541"/>
              <a:gd name="T33" fmla="*/ 456 h 3087"/>
              <a:gd name="T34" fmla="*/ 1390 w 3541"/>
              <a:gd name="T35" fmla="*/ 581 h 3087"/>
              <a:gd name="T36" fmla="*/ 1187 w 3541"/>
              <a:gd name="T37" fmla="*/ 538 h 3087"/>
              <a:gd name="T38" fmla="*/ 1075 w 3541"/>
              <a:gd name="T39" fmla="*/ 571 h 3087"/>
              <a:gd name="T40" fmla="*/ 964 w 3541"/>
              <a:gd name="T41" fmla="*/ 550 h 3087"/>
              <a:gd name="T42" fmla="*/ 791 w 3541"/>
              <a:gd name="T43" fmla="*/ 560 h 3087"/>
              <a:gd name="T44" fmla="*/ 629 w 3541"/>
              <a:gd name="T45" fmla="*/ 623 h 3087"/>
              <a:gd name="T46" fmla="*/ 523 w 3541"/>
              <a:gd name="T47" fmla="*/ 592 h 3087"/>
              <a:gd name="T48" fmla="*/ 381 w 3541"/>
              <a:gd name="T49" fmla="*/ 579 h 3087"/>
              <a:gd name="T50" fmla="*/ 287 w 3541"/>
              <a:gd name="T51" fmla="*/ 567 h 3087"/>
              <a:gd name="T52" fmla="*/ 137 w 3541"/>
              <a:gd name="T53" fmla="*/ 598 h 3087"/>
              <a:gd name="T54" fmla="*/ 48 w 3541"/>
              <a:gd name="T55" fmla="*/ 569 h 3087"/>
              <a:gd name="T56" fmla="*/ 0 w 3541"/>
              <a:gd name="T57" fmla="*/ 738 h 3087"/>
              <a:gd name="T58" fmla="*/ 94 w 3541"/>
              <a:gd name="T59" fmla="*/ 810 h 3087"/>
              <a:gd name="T60" fmla="*/ 169 w 3541"/>
              <a:gd name="T61" fmla="*/ 942 h 3087"/>
              <a:gd name="T62" fmla="*/ 269 w 3541"/>
              <a:gd name="T63" fmla="*/ 985 h 3087"/>
              <a:gd name="T64" fmla="*/ 364 w 3541"/>
              <a:gd name="T65" fmla="*/ 1023 h 3087"/>
              <a:gd name="T66" fmla="*/ 494 w 3541"/>
              <a:gd name="T67" fmla="*/ 994 h 3087"/>
              <a:gd name="T68" fmla="*/ 546 w 3541"/>
              <a:gd name="T69" fmla="*/ 1192 h 3087"/>
              <a:gd name="T70" fmla="*/ 658 w 3541"/>
              <a:gd name="T71" fmla="*/ 1298 h 3087"/>
              <a:gd name="T72" fmla="*/ 789 w 3541"/>
              <a:gd name="T73" fmla="*/ 1383 h 3087"/>
              <a:gd name="T74" fmla="*/ 658 w 3541"/>
              <a:gd name="T75" fmla="*/ 1533 h 3087"/>
              <a:gd name="T76" fmla="*/ 677 w 3541"/>
              <a:gd name="T77" fmla="*/ 1683 h 3087"/>
              <a:gd name="T78" fmla="*/ 698 w 3541"/>
              <a:gd name="T79" fmla="*/ 1765 h 3087"/>
              <a:gd name="T80" fmla="*/ 698 w 3541"/>
              <a:gd name="T81" fmla="*/ 1954 h 3087"/>
              <a:gd name="T82" fmla="*/ 1035 w 3541"/>
              <a:gd name="T83" fmla="*/ 2021 h 3087"/>
              <a:gd name="T84" fmla="*/ 1104 w 3541"/>
              <a:gd name="T85" fmla="*/ 2117 h 3087"/>
              <a:gd name="T86" fmla="*/ 1087 w 3541"/>
              <a:gd name="T87" fmla="*/ 2323 h 3087"/>
              <a:gd name="T88" fmla="*/ 1003 w 3541"/>
              <a:gd name="T89" fmla="*/ 2713 h 3087"/>
              <a:gd name="T90" fmla="*/ 1184 w 3541"/>
              <a:gd name="T91" fmla="*/ 2863 h 3087"/>
              <a:gd name="T92" fmla="*/ 1294 w 3541"/>
              <a:gd name="T93" fmla="*/ 2806 h 3087"/>
              <a:gd name="T94" fmla="*/ 1415 w 3541"/>
              <a:gd name="T95" fmla="*/ 2694 h 3087"/>
              <a:gd name="T96" fmla="*/ 1556 w 3541"/>
              <a:gd name="T97" fmla="*/ 2775 h 3087"/>
              <a:gd name="T98" fmla="*/ 1709 w 3541"/>
              <a:gd name="T99" fmla="*/ 2694 h 3087"/>
              <a:gd name="T100" fmla="*/ 1816 w 3541"/>
              <a:gd name="T101" fmla="*/ 2756 h 3087"/>
              <a:gd name="T102" fmla="*/ 1921 w 3541"/>
              <a:gd name="T103" fmla="*/ 2763 h 3087"/>
              <a:gd name="T104" fmla="*/ 1935 w 3541"/>
              <a:gd name="T105" fmla="*/ 2867 h 3087"/>
              <a:gd name="T106" fmla="*/ 2135 w 3541"/>
              <a:gd name="T107" fmla="*/ 2942 h 3087"/>
              <a:gd name="T108" fmla="*/ 2375 w 3541"/>
              <a:gd name="T109" fmla="*/ 2979 h 3087"/>
              <a:gd name="T110" fmla="*/ 2589 w 3541"/>
              <a:gd name="T111" fmla="*/ 3087 h 3087"/>
              <a:gd name="T112" fmla="*/ 2633 w 3541"/>
              <a:gd name="T113" fmla="*/ 2977 h 3087"/>
              <a:gd name="T114" fmla="*/ 2829 w 3541"/>
              <a:gd name="T115" fmla="*/ 3033 h 3087"/>
              <a:gd name="T116" fmla="*/ 2950 w 3541"/>
              <a:gd name="T117" fmla="*/ 2973 h 3087"/>
              <a:gd name="T118" fmla="*/ 3077 w 3541"/>
              <a:gd name="T119" fmla="*/ 2971 h 3087"/>
              <a:gd name="T120" fmla="*/ 3271 w 3541"/>
              <a:gd name="T121" fmla="*/ 3046 h 3087"/>
              <a:gd name="T122" fmla="*/ 3406 w 3541"/>
              <a:gd name="T123" fmla="*/ 2904 h 3087"/>
              <a:gd name="T124" fmla="*/ 3541 w 3541"/>
              <a:gd name="T125" fmla="*/ 2848 h 3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41" h="3087">
                <a:moveTo>
                  <a:pt x="3500" y="2740"/>
                </a:moveTo>
                <a:lnTo>
                  <a:pt x="3504" y="2719"/>
                </a:lnTo>
                <a:lnTo>
                  <a:pt x="3494" y="2694"/>
                </a:lnTo>
                <a:lnTo>
                  <a:pt x="3529" y="2673"/>
                </a:lnTo>
                <a:lnTo>
                  <a:pt x="3471" y="2579"/>
                </a:lnTo>
                <a:lnTo>
                  <a:pt x="3419" y="2527"/>
                </a:lnTo>
                <a:lnTo>
                  <a:pt x="3379" y="2510"/>
                </a:lnTo>
                <a:lnTo>
                  <a:pt x="3348" y="2419"/>
                </a:lnTo>
                <a:lnTo>
                  <a:pt x="3362" y="2392"/>
                </a:lnTo>
                <a:lnTo>
                  <a:pt x="3260" y="2323"/>
                </a:lnTo>
                <a:lnTo>
                  <a:pt x="3254" y="2254"/>
                </a:lnTo>
                <a:lnTo>
                  <a:pt x="3210" y="2217"/>
                </a:lnTo>
                <a:lnTo>
                  <a:pt x="3177" y="2158"/>
                </a:lnTo>
                <a:lnTo>
                  <a:pt x="3121" y="2081"/>
                </a:lnTo>
                <a:lnTo>
                  <a:pt x="3148" y="2050"/>
                </a:lnTo>
                <a:lnTo>
                  <a:pt x="3129" y="2008"/>
                </a:lnTo>
                <a:lnTo>
                  <a:pt x="3046" y="1946"/>
                </a:lnTo>
                <a:lnTo>
                  <a:pt x="3019" y="1894"/>
                </a:lnTo>
                <a:cubicBezTo>
                  <a:pt x="3019" y="1894"/>
                  <a:pt x="3035" y="1835"/>
                  <a:pt x="3037" y="1827"/>
                </a:cubicBezTo>
                <a:cubicBezTo>
                  <a:pt x="3039" y="1819"/>
                  <a:pt x="2881" y="1673"/>
                  <a:pt x="2881" y="1673"/>
                </a:cubicBezTo>
                <a:lnTo>
                  <a:pt x="2860" y="1673"/>
                </a:lnTo>
                <a:lnTo>
                  <a:pt x="2864" y="1635"/>
                </a:lnTo>
                <a:lnTo>
                  <a:pt x="2750" y="1513"/>
                </a:lnTo>
                <a:lnTo>
                  <a:pt x="2683" y="1435"/>
                </a:lnTo>
                <a:lnTo>
                  <a:pt x="2677" y="1381"/>
                </a:lnTo>
                <a:lnTo>
                  <a:pt x="2650" y="1369"/>
                </a:lnTo>
                <a:lnTo>
                  <a:pt x="2581" y="1269"/>
                </a:lnTo>
                <a:lnTo>
                  <a:pt x="2564" y="1231"/>
                </a:lnTo>
                <a:lnTo>
                  <a:pt x="2523" y="1188"/>
                </a:lnTo>
                <a:lnTo>
                  <a:pt x="2519" y="1142"/>
                </a:lnTo>
                <a:lnTo>
                  <a:pt x="2491" y="1138"/>
                </a:lnTo>
                <a:lnTo>
                  <a:pt x="2427" y="1069"/>
                </a:lnTo>
                <a:lnTo>
                  <a:pt x="2423" y="1033"/>
                </a:lnTo>
                <a:lnTo>
                  <a:pt x="2333" y="927"/>
                </a:lnTo>
                <a:lnTo>
                  <a:pt x="2327" y="879"/>
                </a:lnTo>
                <a:lnTo>
                  <a:pt x="2325" y="833"/>
                </a:lnTo>
                <a:lnTo>
                  <a:pt x="2302" y="800"/>
                </a:lnTo>
                <a:lnTo>
                  <a:pt x="2314" y="788"/>
                </a:lnTo>
                <a:lnTo>
                  <a:pt x="2289" y="742"/>
                </a:lnTo>
                <a:lnTo>
                  <a:pt x="2185" y="523"/>
                </a:lnTo>
                <a:lnTo>
                  <a:pt x="2169" y="469"/>
                </a:lnTo>
                <a:lnTo>
                  <a:pt x="2079" y="344"/>
                </a:lnTo>
                <a:lnTo>
                  <a:pt x="2096" y="321"/>
                </a:lnTo>
                <a:lnTo>
                  <a:pt x="1996" y="144"/>
                </a:lnTo>
                <a:lnTo>
                  <a:pt x="1996" y="104"/>
                </a:lnTo>
                <a:lnTo>
                  <a:pt x="1914" y="0"/>
                </a:lnTo>
                <a:lnTo>
                  <a:pt x="1848" y="27"/>
                </a:lnTo>
                <a:lnTo>
                  <a:pt x="1844" y="204"/>
                </a:lnTo>
                <a:lnTo>
                  <a:pt x="1829" y="302"/>
                </a:lnTo>
                <a:lnTo>
                  <a:pt x="1706" y="457"/>
                </a:lnTo>
                <a:lnTo>
                  <a:pt x="1706" y="456"/>
                </a:lnTo>
                <a:lnTo>
                  <a:pt x="1556" y="550"/>
                </a:lnTo>
                <a:lnTo>
                  <a:pt x="1469" y="600"/>
                </a:lnTo>
                <a:lnTo>
                  <a:pt x="1390" y="581"/>
                </a:lnTo>
                <a:lnTo>
                  <a:pt x="1328" y="569"/>
                </a:lnTo>
                <a:lnTo>
                  <a:pt x="1287" y="550"/>
                </a:lnTo>
                <a:lnTo>
                  <a:pt x="1187" y="538"/>
                </a:lnTo>
                <a:lnTo>
                  <a:pt x="1147" y="566"/>
                </a:lnTo>
                <a:lnTo>
                  <a:pt x="1104" y="585"/>
                </a:lnTo>
                <a:lnTo>
                  <a:pt x="1075" y="571"/>
                </a:lnTo>
                <a:lnTo>
                  <a:pt x="1037" y="527"/>
                </a:lnTo>
                <a:lnTo>
                  <a:pt x="1014" y="517"/>
                </a:lnTo>
                <a:lnTo>
                  <a:pt x="964" y="550"/>
                </a:lnTo>
                <a:lnTo>
                  <a:pt x="919" y="538"/>
                </a:lnTo>
                <a:lnTo>
                  <a:pt x="898" y="567"/>
                </a:lnTo>
                <a:lnTo>
                  <a:pt x="791" y="560"/>
                </a:lnTo>
                <a:lnTo>
                  <a:pt x="764" y="558"/>
                </a:lnTo>
                <a:lnTo>
                  <a:pt x="716" y="558"/>
                </a:lnTo>
                <a:lnTo>
                  <a:pt x="629" y="623"/>
                </a:lnTo>
                <a:lnTo>
                  <a:pt x="581" y="619"/>
                </a:lnTo>
                <a:lnTo>
                  <a:pt x="560" y="592"/>
                </a:lnTo>
                <a:lnTo>
                  <a:pt x="523" y="592"/>
                </a:lnTo>
                <a:lnTo>
                  <a:pt x="483" y="563"/>
                </a:lnTo>
                <a:lnTo>
                  <a:pt x="402" y="554"/>
                </a:lnTo>
                <a:lnTo>
                  <a:pt x="381" y="579"/>
                </a:lnTo>
                <a:lnTo>
                  <a:pt x="329" y="575"/>
                </a:lnTo>
                <a:lnTo>
                  <a:pt x="304" y="604"/>
                </a:lnTo>
                <a:lnTo>
                  <a:pt x="287" y="567"/>
                </a:lnTo>
                <a:lnTo>
                  <a:pt x="233" y="567"/>
                </a:lnTo>
                <a:lnTo>
                  <a:pt x="214" y="556"/>
                </a:lnTo>
                <a:lnTo>
                  <a:pt x="137" y="598"/>
                </a:lnTo>
                <a:lnTo>
                  <a:pt x="104" y="588"/>
                </a:lnTo>
                <a:lnTo>
                  <a:pt x="83" y="565"/>
                </a:lnTo>
                <a:lnTo>
                  <a:pt x="48" y="569"/>
                </a:lnTo>
                <a:lnTo>
                  <a:pt x="27" y="627"/>
                </a:lnTo>
                <a:lnTo>
                  <a:pt x="0" y="658"/>
                </a:lnTo>
                <a:lnTo>
                  <a:pt x="0" y="738"/>
                </a:lnTo>
                <a:lnTo>
                  <a:pt x="23" y="767"/>
                </a:lnTo>
                <a:lnTo>
                  <a:pt x="66" y="744"/>
                </a:lnTo>
                <a:lnTo>
                  <a:pt x="94" y="810"/>
                </a:lnTo>
                <a:lnTo>
                  <a:pt x="121" y="854"/>
                </a:lnTo>
                <a:lnTo>
                  <a:pt x="116" y="894"/>
                </a:lnTo>
                <a:lnTo>
                  <a:pt x="169" y="942"/>
                </a:lnTo>
                <a:lnTo>
                  <a:pt x="260" y="863"/>
                </a:lnTo>
                <a:lnTo>
                  <a:pt x="287" y="879"/>
                </a:lnTo>
                <a:lnTo>
                  <a:pt x="269" y="985"/>
                </a:lnTo>
                <a:lnTo>
                  <a:pt x="321" y="998"/>
                </a:lnTo>
                <a:lnTo>
                  <a:pt x="346" y="1042"/>
                </a:lnTo>
                <a:lnTo>
                  <a:pt x="364" y="1023"/>
                </a:lnTo>
                <a:lnTo>
                  <a:pt x="410" y="990"/>
                </a:lnTo>
                <a:lnTo>
                  <a:pt x="479" y="1015"/>
                </a:lnTo>
                <a:lnTo>
                  <a:pt x="494" y="994"/>
                </a:lnTo>
                <a:lnTo>
                  <a:pt x="516" y="1015"/>
                </a:lnTo>
                <a:lnTo>
                  <a:pt x="535" y="1135"/>
                </a:lnTo>
                <a:lnTo>
                  <a:pt x="546" y="1192"/>
                </a:lnTo>
                <a:lnTo>
                  <a:pt x="554" y="1210"/>
                </a:lnTo>
                <a:lnTo>
                  <a:pt x="662" y="1219"/>
                </a:lnTo>
                <a:lnTo>
                  <a:pt x="658" y="1298"/>
                </a:lnTo>
                <a:lnTo>
                  <a:pt x="758" y="1302"/>
                </a:lnTo>
                <a:lnTo>
                  <a:pt x="762" y="1348"/>
                </a:lnTo>
                <a:lnTo>
                  <a:pt x="789" y="1383"/>
                </a:lnTo>
                <a:lnTo>
                  <a:pt x="777" y="1454"/>
                </a:lnTo>
                <a:lnTo>
                  <a:pt x="741" y="1454"/>
                </a:lnTo>
                <a:lnTo>
                  <a:pt x="658" y="1533"/>
                </a:lnTo>
                <a:lnTo>
                  <a:pt x="669" y="1592"/>
                </a:lnTo>
                <a:lnTo>
                  <a:pt x="646" y="1627"/>
                </a:lnTo>
                <a:lnTo>
                  <a:pt x="677" y="1683"/>
                </a:lnTo>
                <a:lnTo>
                  <a:pt x="641" y="1725"/>
                </a:lnTo>
                <a:lnTo>
                  <a:pt x="637" y="1773"/>
                </a:lnTo>
                <a:lnTo>
                  <a:pt x="698" y="1765"/>
                </a:lnTo>
                <a:lnTo>
                  <a:pt x="691" y="1885"/>
                </a:lnTo>
                <a:lnTo>
                  <a:pt x="662" y="1900"/>
                </a:lnTo>
                <a:lnTo>
                  <a:pt x="698" y="1954"/>
                </a:lnTo>
                <a:lnTo>
                  <a:pt x="775" y="1917"/>
                </a:lnTo>
                <a:lnTo>
                  <a:pt x="929" y="2019"/>
                </a:lnTo>
                <a:lnTo>
                  <a:pt x="1035" y="2021"/>
                </a:lnTo>
                <a:lnTo>
                  <a:pt x="1079" y="2040"/>
                </a:lnTo>
                <a:lnTo>
                  <a:pt x="1158" y="2102"/>
                </a:lnTo>
                <a:lnTo>
                  <a:pt x="1104" y="2117"/>
                </a:lnTo>
                <a:lnTo>
                  <a:pt x="1012" y="2202"/>
                </a:lnTo>
                <a:lnTo>
                  <a:pt x="1071" y="2244"/>
                </a:lnTo>
                <a:lnTo>
                  <a:pt x="1087" y="2323"/>
                </a:lnTo>
                <a:lnTo>
                  <a:pt x="1019" y="2456"/>
                </a:lnTo>
                <a:lnTo>
                  <a:pt x="1023" y="2563"/>
                </a:lnTo>
                <a:lnTo>
                  <a:pt x="1003" y="2713"/>
                </a:lnTo>
                <a:lnTo>
                  <a:pt x="983" y="2796"/>
                </a:lnTo>
                <a:lnTo>
                  <a:pt x="1087" y="2897"/>
                </a:lnTo>
                <a:lnTo>
                  <a:pt x="1184" y="2863"/>
                </a:lnTo>
                <a:lnTo>
                  <a:pt x="1247" y="2875"/>
                </a:lnTo>
                <a:lnTo>
                  <a:pt x="1290" y="2844"/>
                </a:lnTo>
                <a:lnTo>
                  <a:pt x="1294" y="2806"/>
                </a:lnTo>
                <a:lnTo>
                  <a:pt x="1284" y="2728"/>
                </a:lnTo>
                <a:lnTo>
                  <a:pt x="1350" y="2681"/>
                </a:lnTo>
                <a:lnTo>
                  <a:pt x="1415" y="2694"/>
                </a:lnTo>
                <a:lnTo>
                  <a:pt x="1447" y="2763"/>
                </a:lnTo>
                <a:lnTo>
                  <a:pt x="1447" y="2797"/>
                </a:lnTo>
                <a:lnTo>
                  <a:pt x="1556" y="2775"/>
                </a:lnTo>
                <a:lnTo>
                  <a:pt x="1597" y="2709"/>
                </a:lnTo>
                <a:lnTo>
                  <a:pt x="1656" y="2747"/>
                </a:lnTo>
                <a:lnTo>
                  <a:pt x="1709" y="2694"/>
                </a:lnTo>
                <a:lnTo>
                  <a:pt x="1728" y="2684"/>
                </a:lnTo>
                <a:lnTo>
                  <a:pt x="1781" y="2717"/>
                </a:lnTo>
                <a:lnTo>
                  <a:pt x="1816" y="2756"/>
                </a:lnTo>
                <a:lnTo>
                  <a:pt x="1894" y="2727"/>
                </a:lnTo>
                <a:lnTo>
                  <a:pt x="1916" y="2733"/>
                </a:lnTo>
                <a:lnTo>
                  <a:pt x="1921" y="2763"/>
                </a:lnTo>
                <a:lnTo>
                  <a:pt x="1825" y="2842"/>
                </a:lnTo>
                <a:lnTo>
                  <a:pt x="1858" y="2898"/>
                </a:lnTo>
                <a:lnTo>
                  <a:pt x="1935" y="2867"/>
                </a:lnTo>
                <a:lnTo>
                  <a:pt x="2006" y="2867"/>
                </a:lnTo>
                <a:lnTo>
                  <a:pt x="2058" y="2944"/>
                </a:lnTo>
                <a:lnTo>
                  <a:pt x="2135" y="2942"/>
                </a:lnTo>
                <a:lnTo>
                  <a:pt x="2198" y="2929"/>
                </a:lnTo>
                <a:lnTo>
                  <a:pt x="2298" y="2990"/>
                </a:lnTo>
                <a:lnTo>
                  <a:pt x="2375" y="2979"/>
                </a:lnTo>
                <a:lnTo>
                  <a:pt x="2437" y="3029"/>
                </a:lnTo>
                <a:lnTo>
                  <a:pt x="2529" y="3071"/>
                </a:lnTo>
                <a:lnTo>
                  <a:pt x="2589" y="3087"/>
                </a:lnTo>
                <a:lnTo>
                  <a:pt x="2577" y="3046"/>
                </a:lnTo>
                <a:lnTo>
                  <a:pt x="2602" y="3017"/>
                </a:lnTo>
                <a:lnTo>
                  <a:pt x="2633" y="2977"/>
                </a:lnTo>
                <a:lnTo>
                  <a:pt x="2719" y="3027"/>
                </a:lnTo>
                <a:lnTo>
                  <a:pt x="2769" y="3042"/>
                </a:lnTo>
                <a:lnTo>
                  <a:pt x="2829" y="3033"/>
                </a:lnTo>
                <a:lnTo>
                  <a:pt x="2858" y="2954"/>
                </a:lnTo>
                <a:lnTo>
                  <a:pt x="2912" y="2985"/>
                </a:lnTo>
                <a:lnTo>
                  <a:pt x="2950" y="2973"/>
                </a:lnTo>
                <a:lnTo>
                  <a:pt x="3021" y="2992"/>
                </a:lnTo>
                <a:lnTo>
                  <a:pt x="3069" y="3000"/>
                </a:lnTo>
                <a:lnTo>
                  <a:pt x="3077" y="2971"/>
                </a:lnTo>
                <a:lnTo>
                  <a:pt x="3112" y="2942"/>
                </a:lnTo>
                <a:lnTo>
                  <a:pt x="3158" y="2952"/>
                </a:lnTo>
                <a:lnTo>
                  <a:pt x="3271" y="3046"/>
                </a:lnTo>
                <a:lnTo>
                  <a:pt x="3337" y="3042"/>
                </a:lnTo>
                <a:lnTo>
                  <a:pt x="3333" y="2975"/>
                </a:lnTo>
                <a:lnTo>
                  <a:pt x="3406" y="2904"/>
                </a:lnTo>
                <a:lnTo>
                  <a:pt x="3452" y="2900"/>
                </a:lnTo>
                <a:lnTo>
                  <a:pt x="3498" y="2848"/>
                </a:lnTo>
                <a:lnTo>
                  <a:pt x="3541" y="2848"/>
                </a:lnTo>
                <a:lnTo>
                  <a:pt x="3500" y="2740"/>
                </a:lnTo>
                <a:close/>
              </a:path>
            </a:pathLst>
          </a:custGeom>
          <a:solidFill>
            <a:srgbClr val="996633"/>
          </a:solidFill>
          <a:ln w="7938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3" name="Arrow: Right 92">
            <a:extLst>
              <a:ext uri="{FF2B5EF4-FFF2-40B4-BE49-F238E27FC236}">
                <a16:creationId xmlns:a16="http://schemas.microsoft.com/office/drawing/2014/main" id="{DCA324A4-4973-4D37-B235-0F3EA1FF14E6}"/>
              </a:ext>
            </a:extLst>
          </p:cNvPr>
          <p:cNvSpPr/>
          <p:nvPr/>
        </p:nvSpPr>
        <p:spPr>
          <a:xfrm rot="836870">
            <a:off x="4765713" y="2145370"/>
            <a:ext cx="2471460" cy="619126"/>
          </a:xfrm>
          <a:prstGeom prst="rightArrow">
            <a:avLst>
              <a:gd name="adj1" fmla="val 33632"/>
              <a:gd name="adj2" fmla="val 1415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06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583942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>
                <a:latin typeface="+mn-ea"/>
                <a:ea typeface="+mn-ea"/>
              </a:rPr>
              <a:t>대한민국의 북동부의 도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동해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동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경기도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서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 err="1">
                <a:latin typeface="+mn-ea"/>
                <a:ea typeface="+mn-ea"/>
              </a:rPr>
              <a:t>충청북도∙경상북도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남</a:t>
            </a:r>
            <a:r>
              <a:rPr lang="en-US" altLang="ko-KR" sz="3600" dirty="0">
                <a:latin typeface="+mn-ea"/>
                <a:ea typeface="+mn-ea"/>
              </a:rPr>
              <a:t>), </a:t>
            </a:r>
            <a:r>
              <a:rPr lang="ko-KR" altLang="en-US" sz="3600" dirty="0">
                <a:latin typeface="+mn-ea"/>
                <a:ea typeface="+mn-ea"/>
              </a:rPr>
              <a:t>북한</a:t>
            </a:r>
            <a:r>
              <a:rPr lang="en-US" altLang="ko-KR" sz="3600" dirty="0">
                <a:latin typeface="+mn-ea"/>
                <a:ea typeface="+mn-ea"/>
              </a:rPr>
              <a:t>(</a:t>
            </a:r>
            <a:r>
              <a:rPr lang="ko-KR" altLang="en-US" sz="3600" dirty="0">
                <a:latin typeface="+mn-ea"/>
                <a:ea typeface="+mn-ea"/>
              </a:rPr>
              <a:t>북</a:t>
            </a:r>
            <a:r>
              <a:rPr lang="en-US" altLang="ko-KR" sz="3600" dirty="0">
                <a:latin typeface="+mn-ea"/>
                <a:ea typeface="+mn-ea"/>
              </a:rPr>
              <a:t>)</a:t>
            </a: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2"/>
            </a:pPr>
            <a:r>
              <a:rPr lang="ko-KR" altLang="en-US" dirty="0">
                <a:latin typeface="+mn-ea"/>
                <a:ea typeface="+mn-ea"/>
              </a:rPr>
              <a:t>강원도청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dirty="0">
                <a:latin typeface="+mn-ea"/>
                <a:ea typeface="+mn-ea"/>
              </a:rPr>
              <a:t>소재지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춘천시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endParaRPr lang="en-US" altLang="ko-KR" sz="3600" dirty="0">
              <a:latin typeface="+mn-ea"/>
              <a:ea typeface="+mn-ea"/>
            </a:endParaRPr>
          </a:p>
          <a:p>
            <a:pPr marL="742950" indent="-742950" algn="l">
              <a:buAutoNum type="arabicPeriod" startAt="3"/>
            </a:pPr>
            <a:r>
              <a:rPr lang="ko-KR" altLang="en-US" dirty="0">
                <a:latin typeface="+mn-ea"/>
                <a:ea typeface="+mn-ea"/>
              </a:rPr>
              <a:t>경상북도에 이어 두 번째로 큰 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endParaRPr lang="en-US" altLang="ko-KR" dirty="0">
              <a:latin typeface="+mn-ea"/>
              <a:ea typeface="+mn-ea"/>
            </a:endParaRPr>
          </a:p>
          <a:p>
            <a:pPr marL="742950" indent="-742950" algn="l">
              <a:buAutoNum type="arabicPeriod" startAt="4"/>
            </a:pPr>
            <a:r>
              <a:rPr lang="ko-KR" altLang="en-US" dirty="0">
                <a:latin typeface="+mn-ea"/>
                <a:ea typeface="+mn-ea"/>
              </a:rPr>
              <a:t>대부분이 산지로 이루어진 도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  <a:r>
              <a:rPr lang="en-US" altLang="ko-KR" sz="3600" dirty="0">
                <a:latin typeface="+mn-ea"/>
                <a:ea typeface="+mn-ea"/>
              </a:rPr>
              <a:t>- </a:t>
            </a:r>
            <a:r>
              <a:rPr lang="ko-KR" altLang="en-US" sz="3600" dirty="0">
                <a:latin typeface="+mn-ea"/>
                <a:ea typeface="+mn-ea"/>
              </a:rPr>
              <a:t>적은 농경지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>
                <a:latin typeface="+mn-ea"/>
                <a:ea typeface="+mn-ea"/>
              </a:rPr>
              <a:t>인구 희소</a:t>
            </a:r>
            <a:r>
              <a:rPr lang="en-US" altLang="ko-KR" sz="3600" dirty="0">
                <a:latin typeface="+mn-ea"/>
                <a:ea typeface="+mn-ea"/>
              </a:rPr>
              <a:t>, </a:t>
            </a:r>
            <a:r>
              <a:rPr lang="ko-KR" altLang="en-US" sz="3600" dirty="0">
                <a:latin typeface="+mn-ea"/>
                <a:ea typeface="+mn-ea"/>
              </a:rPr>
              <a:t>대규모 도시 </a:t>
            </a:r>
            <a:r>
              <a:rPr lang="ko-KR" altLang="en-US" sz="3600" dirty="0" err="1">
                <a:latin typeface="+mn-ea"/>
                <a:ea typeface="+mn-ea"/>
              </a:rPr>
              <a:t>미형성</a:t>
            </a:r>
            <a:r>
              <a:rPr lang="en-US" altLang="ko-KR" sz="3600" dirty="0">
                <a:latin typeface="+mn-ea"/>
                <a:ea typeface="+mn-ea"/>
              </a:rPr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3872079" y="97077"/>
            <a:ext cx="4636741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강원도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614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0E6FB71-A218-439D-9B42-CF077C37A798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583942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742950" indent="-742950" algn="l">
              <a:buAutoNum type="arabicPeriod"/>
            </a:pPr>
            <a:r>
              <a:rPr lang="ko-KR" altLang="en-US" dirty="0" err="1">
                <a:latin typeface="+mn-ea"/>
                <a:ea typeface="+mn-ea"/>
              </a:rPr>
              <a:t>정선아라리</a:t>
            </a:r>
            <a:r>
              <a:rPr lang="ko-KR" altLang="en-US" dirty="0">
                <a:latin typeface="+mn-ea"/>
                <a:ea typeface="+mn-ea"/>
              </a:rPr>
              <a:t> </a:t>
            </a:r>
            <a:r>
              <a:rPr lang="en-US" altLang="ko-KR" dirty="0">
                <a:latin typeface="+mn-ea"/>
                <a:ea typeface="+mn-ea"/>
              </a:rPr>
              <a:t>/ </a:t>
            </a:r>
            <a:r>
              <a:rPr lang="ko-KR" altLang="en-US" dirty="0" err="1">
                <a:latin typeface="+mn-ea"/>
                <a:ea typeface="+mn-ea"/>
              </a:rPr>
              <a:t>정선아리랑</a:t>
            </a:r>
            <a:endParaRPr lang="en-US" altLang="ko-KR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강원도의 대표적인 민요</a:t>
            </a:r>
            <a:r>
              <a:rPr lang="en-US" altLang="ko-KR" sz="3600" dirty="0">
                <a:latin typeface="+mn-ea"/>
                <a:ea typeface="+mn-ea"/>
              </a:rPr>
              <a:t>, [</a:t>
            </a:r>
            <a:r>
              <a:rPr lang="ko-KR" altLang="en-US" sz="3600" dirty="0">
                <a:latin typeface="+mn-ea"/>
                <a:ea typeface="+mn-ea"/>
              </a:rPr>
              <a:t>아리랑</a:t>
            </a:r>
            <a:r>
              <a:rPr lang="en-US" altLang="ko-KR" sz="3600" dirty="0">
                <a:latin typeface="+mn-ea"/>
                <a:ea typeface="+mn-ea"/>
              </a:rPr>
              <a:t>]</a:t>
            </a:r>
            <a:r>
              <a:rPr lang="ko-KR" altLang="en-US" sz="3600" dirty="0">
                <a:latin typeface="+mn-ea"/>
                <a:ea typeface="+mn-ea"/>
              </a:rPr>
              <a:t>의 원형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</a:p>
          <a:p>
            <a:pPr marL="742950" indent="-742950" algn="l">
              <a:buAutoNum type="arabicPeriod" startAt="2"/>
            </a:pPr>
            <a:r>
              <a:rPr lang="ko-KR" altLang="en-US" dirty="0" err="1">
                <a:latin typeface="+mn-ea"/>
              </a:rPr>
              <a:t>강릉단오제</a:t>
            </a:r>
            <a:endParaRPr lang="en-US" altLang="ko-KR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>
                <a:latin typeface="+mn-ea"/>
              </a:rPr>
              <a:t>산신에 대한 제사 또는 축제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>
                <a:latin typeface="+mn-ea"/>
              </a:rPr>
              <a:t>국가무형문화재 제 </a:t>
            </a:r>
            <a:r>
              <a:rPr lang="en-US" altLang="ko-KR" sz="3600" dirty="0">
                <a:latin typeface="+mn-ea"/>
              </a:rPr>
              <a:t>13</a:t>
            </a:r>
            <a:r>
              <a:rPr lang="ko-KR" altLang="en-US" sz="3600" dirty="0">
                <a:latin typeface="+mn-ea"/>
              </a:rPr>
              <a:t>호</a:t>
            </a:r>
            <a:r>
              <a:rPr lang="en-US" altLang="ko-KR" sz="3600" dirty="0">
                <a:latin typeface="+mn-ea"/>
              </a:rPr>
              <a:t>(1967</a:t>
            </a:r>
            <a:r>
              <a:rPr lang="ko-KR" altLang="en-US" sz="3600" dirty="0">
                <a:latin typeface="+mn-ea"/>
              </a:rPr>
              <a:t>년 지정</a:t>
            </a:r>
            <a:r>
              <a:rPr lang="en-US" altLang="ko-KR" sz="3600" dirty="0">
                <a:latin typeface="+mn-ea"/>
              </a:rPr>
              <a:t>)</a:t>
            </a:r>
          </a:p>
          <a:p>
            <a:pPr algn="l"/>
            <a:r>
              <a:rPr lang="en-US" altLang="ko-KR" sz="3600" dirty="0">
                <a:latin typeface="+mn-ea"/>
              </a:rPr>
              <a:t>    - </a:t>
            </a:r>
            <a:r>
              <a:rPr lang="ko-KR" altLang="en-US" sz="3600" dirty="0">
                <a:latin typeface="+mn-ea"/>
              </a:rPr>
              <a:t>유네스코 인류무형문화유산으로 등록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- 3</a:t>
            </a:r>
            <a:r>
              <a:rPr lang="ko-KR" altLang="en-US" sz="3600" dirty="0">
                <a:latin typeface="+mn-ea"/>
              </a:rPr>
              <a:t>월 말부터 준비 </a:t>
            </a:r>
            <a:r>
              <a:rPr lang="en-US" altLang="ko-KR" sz="3600" dirty="0">
                <a:latin typeface="+mn-ea"/>
              </a:rPr>
              <a:t>4</a:t>
            </a:r>
            <a:r>
              <a:rPr lang="ko-KR" altLang="en-US" sz="3600" dirty="0">
                <a:latin typeface="+mn-ea"/>
              </a:rPr>
              <a:t>월을 거쳐 </a:t>
            </a:r>
            <a:r>
              <a:rPr lang="en-US" altLang="ko-KR" sz="3600" dirty="0">
                <a:latin typeface="+mn-ea"/>
              </a:rPr>
              <a:t>5</a:t>
            </a:r>
            <a:r>
              <a:rPr lang="ko-KR" altLang="en-US" sz="3600" dirty="0">
                <a:latin typeface="+mn-ea"/>
              </a:rPr>
              <a:t>월 초에 여러 차례 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sz="3600" dirty="0">
                <a:latin typeface="+mn-ea"/>
              </a:rPr>
              <a:t>      </a:t>
            </a:r>
            <a:r>
              <a:rPr lang="ko-KR" altLang="en-US" sz="3600" dirty="0" err="1">
                <a:latin typeface="+mn-ea"/>
              </a:rPr>
              <a:t>단오굿을</a:t>
            </a:r>
            <a:r>
              <a:rPr lang="ko-KR" altLang="en-US" sz="3600" dirty="0">
                <a:latin typeface="+mn-ea"/>
              </a:rPr>
              <a:t> 실행</a:t>
            </a:r>
            <a:endParaRPr lang="en-US" altLang="ko-KR" sz="3600" dirty="0">
              <a:latin typeface="+mn-ea"/>
            </a:endParaRPr>
          </a:p>
          <a:p>
            <a:pPr algn="l"/>
            <a:r>
              <a:rPr lang="en-US" altLang="ko-KR" dirty="0">
                <a:latin typeface="+mn-ea"/>
                <a:ea typeface="+mn-ea"/>
              </a:rPr>
              <a:t>    </a:t>
            </a:r>
          </a:p>
          <a:p>
            <a:pPr algn="l"/>
            <a:endParaRPr lang="en-US" altLang="ko-KR" sz="3600" dirty="0">
              <a:latin typeface="+mn-ea"/>
              <a:ea typeface="+mn-ea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4449B4E-6A7E-4406-9B2A-91A58CF89DAB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강원도의 민속 문화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5136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7955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b="1" dirty="0" err="1">
                <a:latin typeface="+mn-ea"/>
                <a:ea typeface="+mn-ea"/>
              </a:rPr>
              <a:t>정선아라리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b="1" dirty="0">
                <a:latin typeface="+mn-ea"/>
                <a:ea typeface="+mn-ea"/>
              </a:rPr>
              <a:t>/ </a:t>
            </a:r>
            <a:r>
              <a:rPr lang="ko-KR" altLang="en-US" b="1" dirty="0" err="1">
                <a:latin typeface="+mn-ea"/>
                <a:ea typeface="+mn-ea"/>
              </a:rPr>
              <a:t>정선아리랑</a:t>
            </a:r>
            <a:endParaRPr lang="en-US" dirty="0">
              <a:latin typeface="+mn-ea"/>
              <a:ea typeface="+mn-ea"/>
            </a:endParaRPr>
          </a:p>
        </p:txBody>
      </p:sp>
      <p:pic>
        <p:nvPicPr>
          <p:cNvPr id="4" name="Online Media 3" title="#￫ﾶﾈ￭ﾛﾄ￬ﾝﾘ￫ﾪﾅ￪ﾳﾡ #￬ﾆﾡ￬ﾆﾌ￭ﾝﾬX￫ﾑﾐ￫ﾲﾈ￬ﾧﾸ￫ﾋﾬ ; ￬ﾠﾕ￬ﾄﾠ￬ﾕﾄ￫ﾦﾬ￫ﾞﾑ ￪ﾰﾕ￬ﾛﾐ￫ﾏﾄ ￬ﾕﾄ￫ﾦﾬ￫ﾞﾑ">
            <a:hlinkClick r:id="" action="ppaction://media"/>
            <a:extLst>
              <a:ext uri="{FF2B5EF4-FFF2-40B4-BE49-F238E27FC236}">
                <a16:creationId xmlns:a16="http://schemas.microsoft.com/office/drawing/2014/main" id="{EF10030B-F39D-470C-9EB2-AE3C1D33369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16431" y="737347"/>
            <a:ext cx="9813364" cy="552001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C395EF-3898-4E96-A03E-55C6D5BCBEB4}"/>
              </a:ext>
            </a:extLst>
          </p:cNvPr>
          <p:cNvSpPr/>
          <p:nvPr/>
        </p:nvSpPr>
        <p:spPr>
          <a:xfrm>
            <a:off x="3615641" y="6322216"/>
            <a:ext cx="49607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https://www.youtube.com/watch?v=vsWg8uGg4f4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27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3494BB-9089-450C-B508-69A349C736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7000" y="1362263"/>
            <a:ext cx="6319601" cy="52558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9E6670-0874-4689-9E73-96B1A37B9FE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389766" y="1820076"/>
            <a:ext cx="5488380" cy="434019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1476F5D-52FD-4A42-A35F-AF17671A8DEC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>
                <a:latin typeface="+mn-ea"/>
                <a:ea typeface="+mn-ea"/>
              </a:rPr>
              <a:t>강릉단오제</a:t>
            </a:r>
            <a:endParaRPr lang="en-US" sz="5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69599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6871898-A01E-431E-AD48-A2C32EBA5F0D}"/>
              </a:ext>
            </a:extLst>
          </p:cNvPr>
          <p:cNvGrpSpPr/>
          <p:nvPr/>
        </p:nvGrpSpPr>
        <p:grpSpPr>
          <a:xfrm>
            <a:off x="478115" y="900054"/>
            <a:ext cx="4200594" cy="5860869"/>
            <a:chOff x="6732909" y="498565"/>
            <a:chExt cx="4200594" cy="586086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D8D509-8B8B-4C1F-B5E6-592FF3D2ABE2}"/>
                </a:ext>
              </a:extLst>
            </p:cNvPr>
            <p:cNvSpPr/>
            <p:nvPr/>
          </p:nvSpPr>
          <p:spPr>
            <a:xfrm>
              <a:off x="6732909" y="498565"/>
              <a:ext cx="4200594" cy="586086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EBE18196-FB6E-4472-A14E-5E2B54901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8778" y="1535329"/>
              <a:ext cx="170180" cy="247650"/>
            </a:xfrm>
            <a:custGeom>
              <a:avLst/>
              <a:gdLst>
                <a:gd name="T0" fmla="*/ 257 w 325"/>
                <a:gd name="T1" fmla="*/ 475 h 475"/>
                <a:gd name="T2" fmla="*/ 325 w 325"/>
                <a:gd name="T3" fmla="*/ 431 h 475"/>
                <a:gd name="T4" fmla="*/ 315 w 325"/>
                <a:gd name="T5" fmla="*/ 400 h 475"/>
                <a:gd name="T6" fmla="*/ 280 w 325"/>
                <a:gd name="T7" fmla="*/ 363 h 475"/>
                <a:gd name="T8" fmla="*/ 296 w 325"/>
                <a:gd name="T9" fmla="*/ 325 h 475"/>
                <a:gd name="T10" fmla="*/ 278 w 325"/>
                <a:gd name="T11" fmla="*/ 281 h 475"/>
                <a:gd name="T12" fmla="*/ 288 w 325"/>
                <a:gd name="T13" fmla="*/ 244 h 475"/>
                <a:gd name="T14" fmla="*/ 267 w 325"/>
                <a:gd name="T15" fmla="*/ 196 h 475"/>
                <a:gd name="T16" fmla="*/ 284 w 325"/>
                <a:gd name="T17" fmla="*/ 156 h 475"/>
                <a:gd name="T18" fmla="*/ 257 w 325"/>
                <a:gd name="T19" fmla="*/ 90 h 475"/>
                <a:gd name="T20" fmla="*/ 130 w 325"/>
                <a:gd name="T21" fmla="*/ 0 h 475"/>
                <a:gd name="T22" fmla="*/ 103 w 325"/>
                <a:gd name="T23" fmla="*/ 23 h 475"/>
                <a:gd name="T24" fmla="*/ 67 w 325"/>
                <a:gd name="T25" fmla="*/ 23 h 475"/>
                <a:gd name="T26" fmla="*/ 15 w 325"/>
                <a:gd name="T27" fmla="*/ 75 h 475"/>
                <a:gd name="T28" fmla="*/ 25 w 325"/>
                <a:gd name="T29" fmla="*/ 167 h 475"/>
                <a:gd name="T30" fmla="*/ 0 w 325"/>
                <a:gd name="T31" fmla="*/ 175 h 475"/>
                <a:gd name="T32" fmla="*/ 7 w 325"/>
                <a:gd name="T33" fmla="*/ 236 h 475"/>
                <a:gd name="T34" fmla="*/ 80 w 325"/>
                <a:gd name="T35" fmla="*/ 302 h 475"/>
                <a:gd name="T36" fmla="*/ 82 w 325"/>
                <a:gd name="T37" fmla="*/ 356 h 475"/>
                <a:gd name="T38" fmla="*/ 32 w 325"/>
                <a:gd name="T39" fmla="*/ 392 h 475"/>
                <a:gd name="T40" fmla="*/ 61 w 325"/>
                <a:gd name="T41" fmla="*/ 448 h 475"/>
                <a:gd name="T42" fmla="*/ 190 w 325"/>
                <a:gd name="T43" fmla="*/ 465 h 475"/>
                <a:gd name="T44" fmla="*/ 257 w 325"/>
                <a:gd name="T45" fmla="*/ 475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5" h="475">
                  <a:moveTo>
                    <a:pt x="257" y="475"/>
                  </a:moveTo>
                  <a:lnTo>
                    <a:pt x="325" y="431"/>
                  </a:lnTo>
                  <a:lnTo>
                    <a:pt x="315" y="400"/>
                  </a:lnTo>
                  <a:lnTo>
                    <a:pt x="280" y="363"/>
                  </a:lnTo>
                  <a:lnTo>
                    <a:pt x="296" y="325"/>
                  </a:lnTo>
                  <a:lnTo>
                    <a:pt x="278" y="281"/>
                  </a:lnTo>
                  <a:lnTo>
                    <a:pt x="288" y="244"/>
                  </a:lnTo>
                  <a:lnTo>
                    <a:pt x="267" y="196"/>
                  </a:lnTo>
                  <a:lnTo>
                    <a:pt x="284" y="156"/>
                  </a:lnTo>
                  <a:lnTo>
                    <a:pt x="257" y="90"/>
                  </a:lnTo>
                  <a:lnTo>
                    <a:pt x="130" y="0"/>
                  </a:lnTo>
                  <a:lnTo>
                    <a:pt x="103" y="23"/>
                  </a:lnTo>
                  <a:lnTo>
                    <a:pt x="67" y="23"/>
                  </a:lnTo>
                  <a:lnTo>
                    <a:pt x="15" y="75"/>
                  </a:lnTo>
                  <a:lnTo>
                    <a:pt x="25" y="167"/>
                  </a:lnTo>
                  <a:lnTo>
                    <a:pt x="0" y="175"/>
                  </a:lnTo>
                  <a:lnTo>
                    <a:pt x="7" y="236"/>
                  </a:lnTo>
                  <a:lnTo>
                    <a:pt x="80" y="302"/>
                  </a:lnTo>
                  <a:lnTo>
                    <a:pt x="82" y="356"/>
                  </a:lnTo>
                  <a:lnTo>
                    <a:pt x="32" y="392"/>
                  </a:lnTo>
                  <a:lnTo>
                    <a:pt x="61" y="448"/>
                  </a:lnTo>
                  <a:lnTo>
                    <a:pt x="190" y="465"/>
                  </a:lnTo>
                  <a:lnTo>
                    <a:pt x="257" y="47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17B0C783-1DE0-4E5A-98B1-3CF6EA5FA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7358" y="1828699"/>
              <a:ext cx="29210" cy="27940"/>
            </a:xfrm>
            <a:custGeom>
              <a:avLst/>
              <a:gdLst>
                <a:gd name="T0" fmla="*/ 41 w 56"/>
                <a:gd name="T1" fmla="*/ 54 h 54"/>
                <a:gd name="T2" fmla="*/ 56 w 56"/>
                <a:gd name="T3" fmla="*/ 18 h 54"/>
                <a:gd name="T4" fmla="*/ 39 w 56"/>
                <a:gd name="T5" fmla="*/ 0 h 54"/>
                <a:gd name="T6" fmla="*/ 0 w 56"/>
                <a:gd name="T7" fmla="*/ 37 h 54"/>
                <a:gd name="T8" fmla="*/ 41 w 56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4">
                  <a:moveTo>
                    <a:pt x="41" y="54"/>
                  </a:moveTo>
                  <a:lnTo>
                    <a:pt x="56" y="18"/>
                  </a:lnTo>
                  <a:lnTo>
                    <a:pt x="39" y="0"/>
                  </a:lnTo>
                  <a:lnTo>
                    <a:pt x="0" y="37"/>
                  </a:lnTo>
                  <a:lnTo>
                    <a:pt x="41" y="5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C2C92E91-3862-481C-99A1-D342F9EB4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548" y="1614069"/>
              <a:ext cx="87630" cy="109220"/>
            </a:xfrm>
            <a:custGeom>
              <a:avLst/>
              <a:gdLst>
                <a:gd name="T0" fmla="*/ 102 w 168"/>
                <a:gd name="T1" fmla="*/ 81 h 211"/>
                <a:gd name="T2" fmla="*/ 87 w 168"/>
                <a:gd name="T3" fmla="*/ 0 h 211"/>
                <a:gd name="T4" fmla="*/ 35 w 168"/>
                <a:gd name="T5" fmla="*/ 13 h 211"/>
                <a:gd name="T6" fmla="*/ 20 w 168"/>
                <a:gd name="T7" fmla="*/ 79 h 211"/>
                <a:gd name="T8" fmla="*/ 0 w 168"/>
                <a:gd name="T9" fmla="*/ 84 h 211"/>
                <a:gd name="T10" fmla="*/ 87 w 168"/>
                <a:gd name="T11" fmla="*/ 154 h 211"/>
                <a:gd name="T12" fmla="*/ 89 w 168"/>
                <a:gd name="T13" fmla="*/ 211 h 211"/>
                <a:gd name="T14" fmla="*/ 143 w 168"/>
                <a:gd name="T15" fmla="*/ 204 h 211"/>
                <a:gd name="T16" fmla="*/ 168 w 168"/>
                <a:gd name="T17" fmla="*/ 146 h 211"/>
                <a:gd name="T18" fmla="*/ 102 w 168"/>
                <a:gd name="T19" fmla="*/ 8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" h="211">
                  <a:moveTo>
                    <a:pt x="102" y="81"/>
                  </a:moveTo>
                  <a:lnTo>
                    <a:pt x="87" y="0"/>
                  </a:lnTo>
                  <a:lnTo>
                    <a:pt x="35" y="13"/>
                  </a:lnTo>
                  <a:lnTo>
                    <a:pt x="20" y="79"/>
                  </a:lnTo>
                  <a:lnTo>
                    <a:pt x="0" y="84"/>
                  </a:lnTo>
                  <a:lnTo>
                    <a:pt x="87" y="154"/>
                  </a:lnTo>
                  <a:lnTo>
                    <a:pt x="89" y="211"/>
                  </a:lnTo>
                  <a:lnTo>
                    <a:pt x="143" y="204"/>
                  </a:lnTo>
                  <a:lnTo>
                    <a:pt x="168" y="146"/>
                  </a:lnTo>
                  <a:lnTo>
                    <a:pt x="102" y="81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EEDA5C26-166F-48F2-9317-6B3D6D6B4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1546759"/>
              <a:ext cx="101600" cy="68580"/>
            </a:xfrm>
            <a:custGeom>
              <a:avLst/>
              <a:gdLst>
                <a:gd name="T0" fmla="*/ 142 w 196"/>
                <a:gd name="T1" fmla="*/ 106 h 133"/>
                <a:gd name="T2" fmla="*/ 196 w 196"/>
                <a:gd name="T3" fmla="*/ 42 h 133"/>
                <a:gd name="T4" fmla="*/ 179 w 196"/>
                <a:gd name="T5" fmla="*/ 25 h 133"/>
                <a:gd name="T6" fmla="*/ 117 w 196"/>
                <a:gd name="T7" fmla="*/ 10 h 133"/>
                <a:gd name="T8" fmla="*/ 63 w 196"/>
                <a:gd name="T9" fmla="*/ 0 h 133"/>
                <a:gd name="T10" fmla="*/ 21 w 196"/>
                <a:gd name="T11" fmla="*/ 19 h 133"/>
                <a:gd name="T12" fmla="*/ 17 w 196"/>
                <a:gd name="T13" fmla="*/ 48 h 133"/>
                <a:gd name="T14" fmla="*/ 0 w 196"/>
                <a:gd name="T15" fmla="*/ 83 h 133"/>
                <a:gd name="T16" fmla="*/ 31 w 196"/>
                <a:gd name="T17" fmla="*/ 133 h 133"/>
                <a:gd name="T18" fmla="*/ 94 w 196"/>
                <a:gd name="T19" fmla="*/ 100 h 133"/>
                <a:gd name="T20" fmla="*/ 142 w 196"/>
                <a:gd name="T21" fmla="*/ 106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133">
                  <a:moveTo>
                    <a:pt x="142" y="106"/>
                  </a:moveTo>
                  <a:lnTo>
                    <a:pt x="196" y="42"/>
                  </a:lnTo>
                  <a:lnTo>
                    <a:pt x="179" y="25"/>
                  </a:lnTo>
                  <a:lnTo>
                    <a:pt x="117" y="10"/>
                  </a:lnTo>
                  <a:lnTo>
                    <a:pt x="63" y="0"/>
                  </a:lnTo>
                  <a:lnTo>
                    <a:pt x="21" y="19"/>
                  </a:lnTo>
                  <a:lnTo>
                    <a:pt x="17" y="48"/>
                  </a:lnTo>
                  <a:lnTo>
                    <a:pt x="0" y="83"/>
                  </a:lnTo>
                  <a:lnTo>
                    <a:pt x="31" y="133"/>
                  </a:lnTo>
                  <a:lnTo>
                    <a:pt x="94" y="100"/>
                  </a:lnTo>
                  <a:lnTo>
                    <a:pt x="142" y="10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E48DB51-BC21-4908-81F0-798BC9DAE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928" y="1835049"/>
              <a:ext cx="130810" cy="106680"/>
            </a:xfrm>
            <a:custGeom>
              <a:avLst/>
              <a:gdLst>
                <a:gd name="T0" fmla="*/ 146 w 252"/>
                <a:gd name="T1" fmla="*/ 0 h 204"/>
                <a:gd name="T2" fmla="*/ 127 w 252"/>
                <a:gd name="T3" fmla="*/ 19 h 204"/>
                <a:gd name="T4" fmla="*/ 112 w 252"/>
                <a:gd name="T5" fmla="*/ 67 h 204"/>
                <a:gd name="T6" fmla="*/ 27 w 252"/>
                <a:gd name="T7" fmla="*/ 71 h 204"/>
                <a:gd name="T8" fmla="*/ 35 w 252"/>
                <a:gd name="T9" fmla="*/ 104 h 204"/>
                <a:gd name="T10" fmla="*/ 0 w 252"/>
                <a:gd name="T11" fmla="*/ 129 h 204"/>
                <a:gd name="T12" fmla="*/ 56 w 252"/>
                <a:gd name="T13" fmla="*/ 204 h 204"/>
                <a:gd name="T14" fmla="*/ 114 w 252"/>
                <a:gd name="T15" fmla="*/ 173 h 204"/>
                <a:gd name="T16" fmla="*/ 146 w 252"/>
                <a:gd name="T17" fmla="*/ 129 h 204"/>
                <a:gd name="T18" fmla="*/ 191 w 252"/>
                <a:gd name="T19" fmla="*/ 117 h 204"/>
                <a:gd name="T20" fmla="*/ 252 w 252"/>
                <a:gd name="T21" fmla="*/ 94 h 204"/>
                <a:gd name="T22" fmla="*/ 219 w 252"/>
                <a:gd name="T23" fmla="*/ 40 h 204"/>
                <a:gd name="T24" fmla="*/ 146 w 252"/>
                <a:gd name="T2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2" h="204">
                  <a:moveTo>
                    <a:pt x="146" y="0"/>
                  </a:moveTo>
                  <a:lnTo>
                    <a:pt x="127" y="19"/>
                  </a:lnTo>
                  <a:lnTo>
                    <a:pt x="112" y="67"/>
                  </a:lnTo>
                  <a:lnTo>
                    <a:pt x="27" y="71"/>
                  </a:lnTo>
                  <a:lnTo>
                    <a:pt x="35" y="104"/>
                  </a:lnTo>
                  <a:lnTo>
                    <a:pt x="0" y="129"/>
                  </a:lnTo>
                  <a:lnTo>
                    <a:pt x="56" y="204"/>
                  </a:lnTo>
                  <a:lnTo>
                    <a:pt x="114" y="173"/>
                  </a:lnTo>
                  <a:lnTo>
                    <a:pt x="146" y="129"/>
                  </a:lnTo>
                  <a:lnTo>
                    <a:pt x="191" y="117"/>
                  </a:lnTo>
                  <a:lnTo>
                    <a:pt x="252" y="94"/>
                  </a:lnTo>
                  <a:lnTo>
                    <a:pt x="219" y="4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1EFB7A6-3097-4C49-A922-3ADD7AFAE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3708" y="1960779"/>
              <a:ext cx="25400" cy="20320"/>
            </a:xfrm>
            <a:custGeom>
              <a:avLst/>
              <a:gdLst>
                <a:gd name="T0" fmla="*/ 21 w 48"/>
                <a:gd name="T1" fmla="*/ 0 h 39"/>
                <a:gd name="T2" fmla="*/ 0 w 48"/>
                <a:gd name="T3" fmla="*/ 6 h 39"/>
                <a:gd name="T4" fmla="*/ 31 w 48"/>
                <a:gd name="T5" fmla="*/ 39 h 39"/>
                <a:gd name="T6" fmla="*/ 48 w 48"/>
                <a:gd name="T7" fmla="*/ 10 h 39"/>
                <a:gd name="T8" fmla="*/ 2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21" y="0"/>
                  </a:moveTo>
                  <a:lnTo>
                    <a:pt x="0" y="6"/>
                  </a:lnTo>
                  <a:lnTo>
                    <a:pt x="31" y="39"/>
                  </a:lnTo>
                  <a:lnTo>
                    <a:pt x="48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77E60922-19B3-4611-B0FB-F6598BB1F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1168" y="2094129"/>
              <a:ext cx="60960" cy="58420"/>
            </a:xfrm>
            <a:custGeom>
              <a:avLst/>
              <a:gdLst>
                <a:gd name="T0" fmla="*/ 44 w 117"/>
                <a:gd name="T1" fmla="*/ 0 h 113"/>
                <a:gd name="T2" fmla="*/ 0 w 117"/>
                <a:gd name="T3" fmla="*/ 27 h 113"/>
                <a:gd name="T4" fmla="*/ 2 w 117"/>
                <a:gd name="T5" fmla="*/ 100 h 113"/>
                <a:gd name="T6" fmla="*/ 33 w 117"/>
                <a:gd name="T7" fmla="*/ 113 h 113"/>
                <a:gd name="T8" fmla="*/ 69 w 117"/>
                <a:gd name="T9" fmla="*/ 83 h 113"/>
                <a:gd name="T10" fmla="*/ 83 w 117"/>
                <a:gd name="T11" fmla="*/ 65 h 113"/>
                <a:gd name="T12" fmla="*/ 117 w 117"/>
                <a:gd name="T13" fmla="*/ 58 h 113"/>
                <a:gd name="T14" fmla="*/ 98 w 117"/>
                <a:gd name="T15" fmla="*/ 23 h 113"/>
                <a:gd name="T16" fmla="*/ 44 w 117"/>
                <a:gd name="T17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7" h="113">
                  <a:moveTo>
                    <a:pt x="44" y="0"/>
                  </a:moveTo>
                  <a:lnTo>
                    <a:pt x="0" y="27"/>
                  </a:lnTo>
                  <a:lnTo>
                    <a:pt x="2" y="100"/>
                  </a:lnTo>
                  <a:lnTo>
                    <a:pt x="33" y="113"/>
                  </a:lnTo>
                  <a:lnTo>
                    <a:pt x="69" y="83"/>
                  </a:lnTo>
                  <a:lnTo>
                    <a:pt x="83" y="65"/>
                  </a:lnTo>
                  <a:lnTo>
                    <a:pt x="117" y="58"/>
                  </a:lnTo>
                  <a:lnTo>
                    <a:pt x="98" y="23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17D0CAA2-C1C1-4405-AED3-889BAAC49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7958" y="2105559"/>
              <a:ext cx="62230" cy="67310"/>
            </a:xfrm>
            <a:custGeom>
              <a:avLst/>
              <a:gdLst>
                <a:gd name="T0" fmla="*/ 46 w 119"/>
                <a:gd name="T1" fmla="*/ 33 h 129"/>
                <a:gd name="T2" fmla="*/ 42 w 119"/>
                <a:gd name="T3" fmla="*/ 4 h 129"/>
                <a:gd name="T4" fmla="*/ 25 w 119"/>
                <a:gd name="T5" fmla="*/ 0 h 129"/>
                <a:gd name="T6" fmla="*/ 11 w 119"/>
                <a:gd name="T7" fmla="*/ 44 h 129"/>
                <a:gd name="T8" fmla="*/ 0 w 119"/>
                <a:gd name="T9" fmla="*/ 102 h 129"/>
                <a:gd name="T10" fmla="*/ 38 w 119"/>
                <a:gd name="T11" fmla="*/ 110 h 129"/>
                <a:gd name="T12" fmla="*/ 63 w 119"/>
                <a:gd name="T13" fmla="*/ 129 h 129"/>
                <a:gd name="T14" fmla="*/ 92 w 119"/>
                <a:gd name="T15" fmla="*/ 121 h 129"/>
                <a:gd name="T16" fmla="*/ 119 w 119"/>
                <a:gd name="T17" fmla="*/ 90 h 129"/>
                <a:gd name="T18" fmla="*/ 77 w 119"/>
                <a:gd name="T19" fmla="*/ 50 h 129"/>
                <a:gd name="T20" fmla="*/ 46 w 119"/>
                <a:gd name="T21" fmla="*/ 3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9" h="129">
                  <a:moveTo>
                    <a:pt x="46" y="33"/>
                  </a:moveTo>
                  <a:lnTo>
                    <a:pt x="42" y="4"/>
                  </a:lnTo>
                  <a:lnTo>
                    <a:pt x="25" y="0"/>
                  </a:lnTo>
                  <a:lnTo>
                    <a:pt x="11" y="44"/>
                  </a:lnTo>
                  <a:lnTo>
                    <a:pt x="0" y="102"/>
                  </a:lnTo>
                  <a:lnTo>
                    <a:pt x="38" y="110"/>
                  </a:lnTo>
                  <a:lnTo>
                    <a:pt x="63" y="129"/>
                  </a:lnTo>
                  <a:lnTo>
                    <a:pt x="92" y="121"/>
                  </a:lnTo>
                  <a:lnTo>
                    <a:pt x="119" y="90"/>
                  </a:lnTo>
                  <a:lnTo>
                    <a:pt x="77" y="50"/>
                  </a:lnTo>
                  <a:lnTo>
                    <a:pt x="46" y="3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53B756CE-22D4-4D8C-A369-4CBD4F3BE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88" y="2105559"/>
              <a:ext cx="52070" cy="36830"/>
            </a:xfrm>
            <a:custGeom>
              <a:avLst/>
              <a:gdLst>
                <a:gd name="T0" fmla="*/ 0 w 100"/>
                <a:gd name="T1" fmla="*/ 0 h 71"/>
                <a:gd name="T2" fmla="*/ 2 w 100"/>
                <a:gd name="T3" fmla="*/ 29 h 71"/>
                <a:gd name="T4" fmla="*/ 66 w 100"/>
                <a:gd name="T5" fmla="*/ 71 h 71"/>
                <a:gd name="T6" fmla="*/ 100 w 100"/>
                <a:gd name="T7" fmla="*/ 42 h 71"/>
                <a:gd name="T8" fmla="*/ 66 w 100"/>
                <a:gd name="T9" fmla="*/ 25 h 71"/>
                <a:gd name="T10" fmla="*/ 0 w 100"/>
                <a:gd name="T1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71">
                  <a:moveTo>
                    <a:pt x="0" y="0"/>
                  </a:moveTo>
                  <a:lnTo>
                    <a:pt x="2" y="29"/>
                  </a:lnTo>
                  <a:lnTo>
                    <a:pt x="66" y="71"/>
                  </a:lnTo>
                  <a:lnTo>
                    <a:pt x="100" y="42"/>
                  </a:lnTo>
                  <a:lnTo>
                    <a:pt x="66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D6B570AD-9B18-439C-A961-AB8FB5F2D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28" y="1808379"/>
              <a:ext cx="92710" cy="54610"/>
            </a:xfrm>
            <a:custGeom>
              <a:avLst/>
              <a:gdLst>
                <a:gd name="T0" fmla="*/ 94 w 178"/>
                <a:gd name="T1" fmla="*/ 0 h 106"/>
                <a:gd name="T2" fmla="*/ 56 w 178"/>
                <a:gd name="T3" fmla="*/ 16 h 106"/>
                <a:gd name="T4" fmla="*/ 9 w 178"/>
                <a:gd name="T5" fmla="*/ 13 h 106"/>
                <a:gd name="T6" fmla="*/ 0 w 178"/>
                <a:gd name="T7" fmla="*/ 25 h 106"/>
                <a:gd name="T8" fmla="*/ 25 w 178"/>
                <a:gd name="T9" fmla="*/ 60 h 106"/>
                <a:gd name="T10" fmla="*/ 40 w 178"/>
                <a:gd name="T11" fmla="*/ 91 h 106"/>
                <a:gd name="T12" fmla="*/ 84 w 178"/>
                <a:gd name="T13" fmla="*/ 94 h 106"/>
                <a:gd name="T14" fmla="*/ 125 w 178"/>
                <a:gd name="T15" fmla="*/ 106 h 106"/>
                <a:gd name="T16" fmla="*/ 122 w 178"/>
                <a:gd name="T17" fmla="*/ 75 h 106"/>
                <a:gd name="T18" fmla="*/ 128 w 178"/>
                <a:gd name="T19" fmla="*/ 56 h 106"/>
                <a:gd name="T20" fmla="*/ 178 w 178"/>
                <a:gd name="T21" fmla="*/ 35 h 106"/>
                <a:gd name="T22" fmla="*/ 150 w 178"/>
                <a:gd name="T23" fmla="*/ 3 h 106"/>
                <a:gd name="T24" fmla="*/ 94 w 178"/>
                <a:gd name="T2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8" h="106">
                  <a:moveTo>
                    <a:pt x="94" y="0"/>
                  </a:moveTo>
                  <a:lnTo>
                    <a:pt x="56" y="16"/>
                  </a:lnTo>
                  <a:lnTo>
                    <a:pt x="9" y="13"/>
                  </a:lnTo>
                  <a:lnTo>
                    <a:pt x="0" y="25"/>
                  </a:lnTo>
                  <a:lnTo>
                    <a:pt x="25" y="60"/>
                  </a:lnTo>
                  <a:lnTo>
                    <a:pt x="40" y="91"/>
                  </a:lnTo>
                  <a:lnTo>
                    <a:pt x="84" y="94"/>
                  </a:lnTo>
                  <a:lnTo>
                    <a:pt x="125" y="106"/>
                  </a:lnTo>
                  <a:lnTo>
                    <a:pt x="122" y="75"/>
                  </a:lnTo>
                  <a:lnTo>
                    <a:pt x="128" y="56"/>
                  </a:lnTo>
                  <a:lnTo>
                    <a:pt x="178" y="35"/>
                  </a:lnTo>
                  <a:lnTo>
                    <a:pt x="150" y="3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A790D992-C430-4451-9063-B6BDCC8ED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078" y="1926489"/>
              <a:ext cx="39370" cy="38100"/>
            </a:xfrm>
            <a:custGeom>
              <a:avLst/>
              <a:gdLst>
                <a:gd name="T0" fmla="*/ 22 w 75"/>
                <a:gd name="T1" fmla="*/ 28 h 72"/>
                <a:gd name="T2" fmla="*/ 0 w 75"/>
                <a:gd name="T3" fmla="*/ 41 h 72"/>
                <a:gd name="T4" fmla="*/ 28 w 75"/>
                <a:gd name="T5" fmla="*/ 72 h 72"/>
                <a:gd name="T6" fmla="*/ 66 w 75"/>
                <a:gd name="T7" fmla="*/ 66 h 72"/>
                <a:gd name="T8" fmla="*/ 75 w 75"/>
                <a:gd name="T9" fmla="*/ 38 h 72"/>
                <a:gd name="T10" fmla="*/ 75 w 75"/>
                <a:gd name="T11" fmla="*/ 13 h 72"/>
                <a:gd name="T12" fmla="*/ 53 w 75"/>
                <a:gd name="T13" fmla="*/ 0 h 72"/>
                <a:gd name="T14" fmla="*/ 22 w 75"/>
                <a:gd name="T15" fmla="*/ 28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2">
                  <a:moveTo>
                    <a:pt x="22" y="28"/>
                  </a:moveTo>
                  <a:lnTo>
                    <a:pt x="0" y="41"/>
                  </a:lnTo>
                  <a:lnTo>
                    <a:pt x="28" y="72"/>
                  </a:lnTo>
                  <a:lnTo>
                    <a:pt x="66" y="66"/>
                  </a:lnTo>
                  <a:lnTo>
                    <a:pt x="75" y="38"/>
                  </a:lnTo>
                  <a:lnTo>
                    <a:pt x="75" y="13"/>
                  </a:lnTo>
                  <a:lnTo>
                    <a:pt x="53" y="0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63ED942C-E373-4D69-898C-B0D219E84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1448" y="1949349"/>
              <a:ext cx="22860" cy="21590"/>
            </a:xfrm>
            <a:custGeom>
              <a:avLst/>
              <a:gdLst>
                <a:gd name="T0" fmla="*/ 38 w 44"/>
                <a:gd name="T1" fmla="*/ 22 h 41"/>
                <a:gd name="T2" fmla="*/ 44 w 44"/>
                <a:gd name="T3" fmla="*/ 3 h 41"/>
                <a:gd name="T4" fmla="*/ 3 w 44"/>
                <a:gd name="T5" fmla="*/ 0 h 41"/>
                <a:gd name="T6" fmla="*/ 0 w 44"/>
                <a:gd name="T7" fmla="*/ 22 h 41"/>
                <a:gd name="T8" fmla="*/ 38 w 44"/>
                <a:gd name="T9" fmla="*/ 41 h 41"/>
                <a:gd name="T10" fmla="*/ 38 w 44"/>
                <a:gd name="T11" fmla="*/ 2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41">
                  <a:moveTo>
                    <a:pt x="38" y="22"/>
                  </a:moveTo>
                  <a:lnTo>
                    <a:pt x="44" y="3"/>
                  </a:lnTo>
                  <a:lnTo>
                    <a:pt x="3" y="0"/>
                  </a:lnTo>
                  <a:lnTo>
                    <a:pt x="0" y="22"/>
                  </a:lnTo>
                  <a:lnTo>
                    <a:pt x="38" y="41"/>
                  </a:lnTo>
                  <a:lnTo>
                    <a:pt x="38" y="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D01FC5C3-6093-46C6-8022-4E10D0FFF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1658" y="1732179"/>
              <a:ext cx="177800" cy="259080"/>
            </a:xfrm>
            <a:custGeom>
              <a:avLst/>
              <a:gdLst>
                <a:gd name="T0" fmla="*/ 272 w 340"/>
                <a:gd name="T1" fmla="*/ 307 h 499"/>
                <a:gd name="T2" fmla="*/ 271 w 340"/>
                <a:gd name="T3" fmla="*/ 253 h 499"/>
                <a:gd name="T4" fmla="*/ 295 w 340"/>
                <a:gd name="T5" fmla="*/ 234 h 499"/>
                <a:gd name="T6" fmla="*/ 295 w 340"/>
                <a:gd name="T7" fmla="*/ 224 h 499"/>
                <a:gd name="T8" fmla="*/ 303 w 340"/>
                <a:gd name="T9" fmla="*/ 164 h 499"/>
                <a:gd name="T10" fmla="*/ 340 w 340"/>
                <a:gd name="T11" fmla="*/ 114 h 499"/>
                <a:gd name="T12" fmla="*/ 333 w 340"/>
                <a:gd name="T13" fmla="*/ 108 h 499"/>
                <a:gd name="T14" fmla="*/ 260 w 340"/>
                <a:gd name="T15" fmla="*/ 100 h 499"/>
                <a:gd name="T16" fmla="*/ 241 w 340"/>
                <a:gd name="T17" fmla="*/ 90 h 499"/>
                <a:gd name="T18" fmla="*/ 243 w 340"/>
                <a:gd name="T19" fmla="*/ 88 h 499"/>
                <a:gd name="T20" fmla="*/ 124 w 340"/>
                <a:gd name="T21" fmla="*/ 0 h 499"/>
                <a:gd name="T22" fmla="*/ 93 w 340"/>
                <a:gd name="T23" fmla="*/ 57 h 499"/>
                <a:gd name="T24" fmla="*/ 0 w 340"/>
                <a:gd name="T25" fmla="*/ 97 h 499"/>
                <a:gd name="T26" fmla="*/ 44 w 340"/>
                <a:gd name="T27" fmla="*/ 151 h 499"/>
                <a:gd name="T28" fmla="*/ 49 w 340"/>
                <a:gd name="T29" fmla="*/ 209 h 499"/>
                <a:gd name="T30" fmla="*/ 127 w 340"/>
                <a:gd name="T31" fmla="*/ 216 h 499"/>
                <a:gd name="T32" fmla="*/ 73 w 340"/>
                <a:gd name="T33" fmla="*/ 224 h 499"/>
                <a:gd name="T34" fmla="*/ 72 w 340"/>
                <a:gd name="T35" fmla="*/ 259 h 499"/>
                <a:gd name="T36" fmla="*/ 95 w 340"/>
                <a:gd name="T37" fmla="*/ 262 h 499"/>
                <a:gd name="T38" fmla="*/ 78 w 340"/>
                <a:gd name="T39" fmla="*/ 278 h 499"/>
                <a:gd name="T40" fmla="*/ 53 w 340"/>
                <a:gd name="T41" fmla="*/ 295 h 499"/>
                <a:gd name="T42" fmla="*/ 51 w 340"/>
                <a:gd name="T43" fmla="*/ 295 h 499"/>
                <a:gd name="T44" fmla="*/ 48 w 340"/>
                <a:gd name="T45" fmla="*/ 323 h 499"/>
                <a:gd name="T46" fmla="*/ 31 w 340"/>
                <a:gd name="T47" fmla="*/ 347 h 499"/>
                <a:gd name="T48" fmla="*/ 30 w 340"/>
                <a:gd name="T49" fmla="*/ 374 h 499"/>
                <a:gd name="T50" fmla="*/ 44 w 340"/>
                <a:gd name="T51" fmla="*/ 385 h 499"/>
                <a:gd name="T52" fmla="*/ 62 w 340"/>
                <a:gd name="T53" fmla="*/ 371 h 499"/>
                <a:gd name="T54" fmla="*/ 64 w 340"/>
                <a:gd name="T55" fmla="*/ 396 h 499"/>
                <a:gd name="T56" fmla="*/ 87 w 340"/>
                <a:gd name="T57" fmla="*/ 411 h 499"/>
                <a:gd name="T58" fmla="*/ 105 w 340"/>
                <a:gd name="T59" fmla="*/ 439 h 499"/>
                <a:gd name="T60" fmla="*/ 146 w 340"/>
                <a:gd name="T61" fmla="*/ 473 h 499"/>
                <a:gd name="T62" fmla="*/ 181 w 340"/>
                <a:gd name="T63" fmla="*/ 497 h 499"/>
                <a:gd name="T64" fmla="*/ 248 w 340"/>
                <a:gd name="T65" fmla="*/ 499 h 499"/>
                <a:gd name="T66" fmla="*/ 327 w 340"/>
                <a:gd name="T67" fmla="*/ 350 h 499"/>
                <a:gd name="T68" fmla="*/ 305 w 340"/>
                <a:gd name="T69" fmla="*/ 335 h 499"/>
                <a:gd name="T70" fmla="*/ 272 w 340"/>
                <a:gd name="T71" fmla="*/ 307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40" h="499">
                  <a:moveTo>
                    <a:pt x="272" y="307"/>
                  </a:moveTo>
                  <a:lnTo>
                    <a:pt x="271" y="253"/>
                  </a:lnTo>
                  <a:lnTo>
                    <a:pt x="295" y="234"/>
                  </a:lnTo>
                  <a:lnTo>
                    <a:pt x="295" y="224"/>
                  </a:lnTo>
                  <a:lnTo>
                    <a:pt x="303" y="164"/>
                  </a:lnTo>
                  <a:lnTo>
                    <a:pt x="340" y="114"/>
                  </a:lnTo>
                  <a:lnTo>
                    <a:pt x="333" y="108"/>
                  </a:lnTo>
                  <a:lnTo>
                    <a:pt x="260" y="100"/>
                  </a:lnTo>
                  <a:lnTo>
                    <a:pt x="241" y="90"/>
                  </a:lnTo>
                  <a:lnTo>
                    <a:pt x="243" y="88"/>
                  </a:lnTo>
                  <a:lnTo>
                    <a:pt x="124" y="0"/>
                  </a:lnTo>
                  <a:lnTo>
                    <a:pt x="93" y="57"/>
                  </a:lnTo>
                  <a:lnTo>
                    <a:pt x="0" y="97"/>
                  </a:lnTo>
                  <a:lnTo>
                    <a:pt x="44" y="151"/>
                  </a:lnTo>
                  <a:lnTo>
                    <a:pt x="49" y="209"/>
                  </a:lnTo>
                  <a:lnTo>
                    <a:pt x="127" y="216"/>
                  </a:lnTo>
                  <a:lnTo>
                    <a:pt x="73" y="224"/>
                  </a:lnTo>
                  <a:lnTo>
                    <a:pt x="72" y="259"/>
                  </a:lnTo>
                  <a:lnTo>
                    <a:pt x="95" y="262"/>
                  </a:lnTo>
                  <a:lnTo>
                    <a:pt x="78" y="278"/>
                  </a:lnTo>
                  <a:lnTo>
                    <a:pt x="53" y="295"/>
                  </a:lnTo>
                  <a:lnTo>
                    <a:pt x="51" y="295"/>
                  </a:lnTo>
                  <a:lnTo>
                    <a:pt x="48" y="323"/>
                  </a:lnTo>
                  <a:lnTo>
                    <a:pt x="31" y="347"/>
                  </a:lnTo>
                  <a:lnTo>
                    <a:pt x="30" y="374"/>
                  </a:lnTo>
                  <a:lnTo>
                    <a:pt x="44" y="385"/>
                  </a:lnTo>
                  <a:lnTo>
                    <a:pt x="62" y="371"/>
                  </a:lnTo>
                  <a:lnTo>
                    <a:pt x="64" y="396"/>
                  </a:lnTo>
                  <a:lnTo>
                    <a:pt x="87" y="411"/>
                  </a:lnTo>
                  <a:lnTo>
                    <a:pt x="105" y="439"/>
                  </a:lnTo>
                  <a:lnTo>
                    <a:pt x="146" y="473"/>
                  </a:lnTo>
                  <a:lnTo>
                    <a:pt x="181" y="497"/>
                  </a:lnTo>
                  <a:lnTo>
                    <a:pt x="248" y="499"/>
                  </a:lnTo>
                  <a:lnTo>
                    <a:pt x="327" y="350"/>
                  </a:lnTo>
                  <a:lnTo>
                    <a:pt x="305" y="335"/>
                  </a:lnTo>
                  <a:lnTo>
                    <a:pt x="272" y="30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C592EE3A-C290-4B04-8018-FEDA314A3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9908" y="2091589"/>
              <a:ext cx="74930" cy="91440"/>
            </a:xfrm>
            <a:custGeom>
              <a:avLst/>
              <a:gdLst>
                <a:gd name="T0" fmla="*/ 136 w 142"/>
                <a:gd name="T1" fmla="*/ 79 h 174"/>
                <a:gd name="T2" fmla="*/ 116 w 142"/>
                <a:gd name="T3" fmla="*/ 49 h 174"/>
                <a:gd name="T4" fmla="*/ 77 w 142"/>
                <a:gd name="T5" fmla="*/ 43 h 174"/>
                <a:gd name="T6" fmla="*/ 56 w 142"/>
                <a:gd name="T7" fmla="*/ 8 h 174"/>
                <a:gd name="T8" fmla="*/ 0 w 142"/>
                <a:gd name="T9" fmla="*/ 0 h 174"/>
                <a:gd name="T10" fmla="*/ 28 w 142"/>
                <a:gd name="T11" fmla="*/ 50 h 174"/>
                <a:gd name="T12" fmla="*/ 41 w 142"/>
                <a:gd name="T13" fmla="*/ 88 h 174"/>
                <a:gd name="T14" fmla="*/ 9 w 142"/>
                <a:gd name="T15" fmla="*/ 105 h 174"/>
                <a:gd name="T16" fmla="*/ 11 w 142"/>
                <a:gd name="T17" fmla="*/ 172 h 174"/>
                <a:gd name="T18" fmla="*/ 48 w 142"/>
                <a:gd name="T19" fmla="*/ 174 h 174"/>
                <a:gd name="T20" fmla="*/ 81 w 142"/>
                <a:gd name="T21" fmla="*/ 124 h 174"/>
                <a:gd name="T22" fmla="*/ 128 w 142"/>
                <a:gd name="T23" fmla="*/ 158 h 174"/>
                <a:gd name="T24" fmla="*/ 127 w 142"/>
                <a:gd name="T25" fmla="*/ 110 h 174"/>
                <a:gd name="T26" fmla="*/ 142 w 142"/>
                <a:gd name="T27" fmla="*/ 96 h 174"/>
                <a:gd name="T28" fmla="*/ 136 w 142"/>
                <a:gd name="T29" fmla="*/ 79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74">
                  <a:moveTo>
                    <a:pt x="136" y="79"/>
                  </a:moveTo>
                  <a:lnTo>
                    <a:pt x="116" y="49"/>
                  </a:lnTo>
                  <a:lnTo>
                    <a:pt x="77" y="43"/>
                  </a:lnTo>
                  <a:lnTo>
                    <a:pt x="56" y="8"/>
                  </a:lnTo>
                  <a:lnTo>
                    <a:pt x="0" y="0"/>
                  </a:lnTo>
                  <a:lnTo>
                    <a:pt x="28" y="50"/>
                  </a:lnTo>
                  <a:lnTo>
                    <a:pt x="41" y="88"/>
                  </a:lnTo>
                  <a:lnTo>
                    <a:pt x="9" y="105"/>
                  </a:lnTo>
                  <a:lnTo>
                    <a:pt x="11" y="172"/>
                  </a:lnTo>
                  <a:lnTo>
                    <a:pt x="48" y="174"/>
                  </a:lnTo>
                  <a:lnTo>
                    <a:pt x="81" y="124"/>
                  </a:lnTo>
                  <a:lnTo>
                    <a:pt x="128" y="158"/>
                  </a:lnTo>
                  <a:lnTo>
                    <a:pt x="127" y="110"/>
                  </a:lnTo>
                  <a:lnTo>
                    <a:pt x="142" y="96"/>
                  </a:lnTo>
                  <a:lnTo>
                    <a:pt x="136" y="79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B5AAC824-F39C-433C-805D-D4751415B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9748" y="1065429"/>
              <a:ext cx="1082040" cy="1417320"/>
            </a:xfrm>
            <a:custGeom>
              <a:avLst/>
              <a:gdLst>
                <a:gd name="T0" fmla="*/ 1842 w 2071"/>
                <a:gd name="T1" fmla="*/ 1367 h 2721"/>
                <a:gd name="T2" fmla="*/ 1604 w 2071"/>
                <a:gd name="T3" fmla="*/ 1233 h 2721"/>
                <a:gd name="T4" fmla="*/ 1590 w 2071"/>
                <a:gd name="T5" fmla="*/ 1031 h 2721"/>
                <a:gd name="T6" fmla="*/ 1654 w 2071"/>
                <a:gd name="T7" fmla="*/ 802 h 2721"/>
                <a:gd name="T8" fmla="*/ 1671 w 2071"/>
                <a:gd name="T9" fmla="*/ 650 h 2721"/>
                <a:gd name="T10" fmla="*/ 1459 w 2071"/>
                <a:gd name="T11" fmla="*/ 540 h 2721"/>
                <a:gd name="T12" fmla="*/ 1392 w 2071"/>
                <a:gd name="T13" fmla="*/ 363 h 2721"/>
                <a:gd name="T14" fmla="*/ 1234 w 2071"/>
                <a:gd name="T15" fmla="*/ 346 h 2721"/>
                <a:gd name="T16" fmla="*/ 1082 w 2071"/>
                <a:gd name="T17" fmla="*/ 290 h 2721"/>
                <a:gd name="T18" fmla="*/ 979 w 2071"/>
                <a:gd name="T19" fmla="*/ 92 h 2721"/>
                <a:gd name="T20" fmla="*/ 798 w 2071"/>
                <a:gd name="T21" fmla="*/ 58 h 2721"/>
                <a:gd name="T22" fmla="*/ 613 w 2071"/>
                <a:gd name="T23" fmla="*/ 179 h 2721"/>
                <a:gd name="T24" fmla="*/ 398 w 2071"/>
                <a:gd name="T25" fmla="*/ 367 h 2721"/>
                <a:gd name="T26" fmla="*/ 588 w 2071"/>
                <a:gd name="T27" fmla="*/ 421 h 2721"/>
                <a:gd name="T28" fmla="*/ 477 w 2071"/>
                <a:gd name="T29" fmla="*/ 569 h 2721"/>
                <a:gd name="T30" fmla="*/ 467 w 2071"/>
                <a:gd name="T31" fmla="*/ 771 h 2721"/>
                <a:gd name="T32" fmla="*/ 404 w 2071"/>
                <a:gd name="T33" fmla="*/ 700 h 2721"/>
                <a:gd name="T34" fmla="*/ 340 w 2071"/>
                <a:gd name="T35" fmla="*/ 667 h 2721"/>
                <a:gd name="T36" fmla="*/ 298 w 2071"/>
                <a:gd name="T37" fmla="*/ 744 h 2721"/>
                <a:gd name="T38" fmla="*/ 229 w 2071"/>
                <a:gd name="T39" fmla="*/ 996 h 2721"/>
                <a:gd name="T40" fmla="*/ 46 w 2071"/>
                <a:gd name="T41" fmla="*/ 1021 h 2721"/>
                <a:gd name="T42" fmla="*/ 11 w 2071"/>
                <a:gd name="T43" fmla="*/ 1098 h 2721"/>
                <a:gd name="T44" fmla="*/ 31 w 2071"/>
                <a:gd name="T45" fmla="*/ 1277 h 2721"/>
                <a:gd name="T46" fmla="*/ 173 w 2071"/>
                <a:gd name="T47" fmla="*/ 1336 h 2721"/>
                <a:gd name="T48" fmla="*/ 443 w 2071"/>
                <a:gd name="T49" fmla="*/ 1350 h 2721"/>
                <a:gd name="T50" fmla="*/ 571 w 2071"/>
                <a:gd name="T51" fmla="*/ 1369 h 2721"/>
                <a:gd name="T52" fmla="*/ 665 w 2071"/>
                <a:gd name="T53" fmla="*/ 1233 h 2721"/>
                <a:gd name="T54" fmla="*/ 736 w 2071"/>
                <a:gd name="T55" fmla="*/ 1202 h 2721"/>
                <a:gd name="T56" fmla="*/ 884 w 2071"/>
                <a:gd name="T57" fmla="*/ 1177 h 2721"/>
                <a:gd name="T58" fmla="*/ 929 w 2071"/>
                <a:gd name="T59" fmla="*/ 1371 h 2721"/>
                <a:gd name="T60" fmla="*/ 1015 w 2071"/>
                <a:gd name="T61" fmla="*/ 1410 h 2721"/>
                <a:gd name="T62" fmla="*/ 977 w 2071"/>
                <a:gd name="T63" fmla="*/ 1523 h 2721"/>
                <a:gd name="T64" fmla="*/ 907 w 2071"/>
                <a:gd name="T65" fmla="*/ 1623 h 2721"/>
                <a:gd name="T66" fmla="*/ 725 w 2071"/>
                <a:gd name="T67" fmla="*/ 1627 h 2721"/>
                <a:gd name="T68" fmla="*/ 592 w 2071"/>
                <a:gd name="T69" fmla="*/ 1675 h 2721"/>
                <a:gd name="T70" fmla="*/ 471 w 2071"/>
                <a:gd name="T71" fmla="*/ 1604 h 2721"/>
                <a:gd name="T72" fmla="*/ 384 w 2071"/>
                <a:gd name="T73" fmla="*/ 1446 h 2721"/>
                <a:gd name="T74" fmla="*/ 400 w 2071"/>
                <a:gd name="T75" fmla="*/ 1629 h 2721"/>
                <a:gd name="T76" fmla="*/ 254 w 2071"/>
                <a:gd name="T77" fmla="*/ 1865 h 2721"/>
                <a:gd name="T78" fmla="*/ 475 w 2071"/>
                <a:gd name="T79" fmla="*/ 1950 h 2721"/>
                <a:gd name="T80" fmla="*/ 411 w 2071"/>
                <a:gd name="T81" fmla="*/ 2031 h 2721"/>
                <a:gd name="T82" fmla="*/ 297 w 2071"/>
                <a:gd name="T83" fmla="*/ 2028 h 2721"/>
                <a:gd name="T84" fmla="*/ 239 w 2071"/>
                <a:gd name="T85" fmla="*/ 2096 h 2721"/>
                <a:gd name="T86" fmla="*/ 261 w 2071"/>
                <a:gd name="T87" fmla="*/ 2223 h 2721"/>
                <a:gd name="T88" fmla="*/ 357 w 2071"/>
                <a:gd name="T89" fmla="*/ 2214 h 2721"/>
                <a:gd name="T90" fmla="*/ 455 w 2071"/>
                <a:gd name="T91" fmla="*/ 2248 h 2721"/>
                <a:gd name="T92" fmla="*/ 372 w 2071"/>
                <a:gd name="T93" fmla="*/ 2353 h 2721"/>
                <a:gd name="T94" fmla="*/ 424 w 2071"/>
                <a:gd name="T95" fmla="*/ 2478 h 2721"/>
                <a:gd name="T96" fmla="*/ 500 w 2071"/>
                <a:gd name="T97" fmla="*/ 2612 h 2721"/>
                <a:gd name="T98" fmla="*/ 744 w 2071"/>
                <a:gd name="T99" fmla="*/ 2645 h 2721"/>
                <a:gd name="T100" fmla="*/ 961 w 2071"/>
                <a:gd name="T101" fmla="*/ 2576 h 2721"/>
                <a:gd name="T102" fmla="*/ 1202 w 2071"/>
                <a:gd name="T103" fmla="*/ 2721 h 2721"/>
                <a:gd name="T104" fmla="*/ 1372 w 2071"/>
                <a:gd name="T105" fmla="*/ 2593 h 2721"/>
                <a:gd name="T106" fmla="*/ 1463 w 2071"/>
                <a:gd name="T107" fmla="*/ 2475 h 2721"/>
                <a:gd name="T108" fmla="*/ 1629 w 2071"/>
                <a:gd name="T109" fmla="*/ 2440 h 2721"/>
                <a:gd name="T110" fmla="*/ 1692 w 2071"/>
                <a:gd name="T111" fmla="*/ 2350 h 2721"/>
                <a:gd name="T112" fmla="*/ 1896 w 2071"/>
                <a:gd name="T113" fmla="*/ 2144 h 2721"/>
                <a:gd name="T114" fmla="*/ 2000 w 2071"/>
                <a:gd name="T115" fmla="*/ 1671 h 2721"/>
                <a:gd name="T116" fmla="*/ 2071 w 2071"/>
                <a:gd name="T117" fmla="*/ 1450 h 2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71" h="2721">
                  <a:moveTo>
                    <a:pt x="2071" y="1450"/>
                  </a:moveTo>
                  <a:lnTo>
                    <a:pt x="1992" y="1388"/>
                  </a:lnTo>
                  <a:lnTo>
                    <a:pt x="1942" y="1367"/>
                  </a:lnTo>
                  <a:lnTo>
                    <a:pt x="1842" y="1367"/>
                  </a:lnTo>
                  <a:lnTo>
                    <a:pt x="1688" y="1265"/>
                  </a:lnTo>
                  <a:lnTo>
                    <a:pt x="1611" y="1302"/>
                  </a:lnTo>
                  <a:lnTo>
                    <a:pt x="1575" y="1248"/>
                  </a:lnTo>
                  <a:lnTo>
                    <a:pt x="1604" y="1233"/>
                  </a:lnTo>
                  <a:lnTo>
                    <a:pt x="1611" y="1113"/>
                  </a:lnTo>
                  <a:lnTo>
                    <a:pt x="1550" y="1121"/>
                  </a:lnTo>
                  <a:lnTo>
                    <a:pt x="1554" y="1073"/>
                  </a:lnTo>
                  <a:lnTo>
                    <a:pt x="1590" y="1031"/>
                  </a:lnTo>
                  <a:lnTo>
                    <a:pt x="1559" y="975"/>
                  </a:lnTo>
                  <a:lnTo>
                    <a:pt x="1581" y="940"/>
                  </a:lnTo>
                  <a:lnTo>
                    <a:pt x="1571" y="881"/>
                  </a:lnTo>
                  <a:lnTo>
                    <a:pt x="1654" y="802"/>
                  </a:lnTo>
                  <a:lnTo>
                    <a:pt x="1690" y="802"/>
                  </a:lnTo>
                  <a:lnTo>
                    <a:pt x="1702" y="731"/>
                  </a:lnTo>
                  <a:lnTo>
                    <a:pt x="1675" y="696"/>
                  </a:lnTo>
                  <a:lnTo>
                    <a:pt x="1671" y="650"/>
                  </a:lnTo>
                  <a:lnTo>
                    <a:pt x="1571" y="646"/>
                  </a:lnTo>
                  <a:lnTo>
                    <a:pt x="1575" y="567"/>
                  </a:lnTo>
                  <a:lnTo>
                    <a:pt x="1467" y="558"/>
                  </a:lnTo>
                  <a:lnTo>
                    <a:pt x="1459" y="540"/>
                  </a:lnTo>
                  <a:lnTo>
                    <a:pt x="1448" y="483"/>
                  </a:lnTo>
                  <a:lnTo>
                    <a:pt x="1427" y="356"/>
                  </a:lnTo>
                  <a:lnTo>
                    <a:pt x="1407" y="342"/>
                  </a:lnTo>
                  <a:lnTo>
                    <a:pt x="1392" y="363"/>
                  </a:lnTo>
                  <a:lnTo>
                    <a:pt x="1323" y="338"/>
                  </a:lnTo>
                  <a:lnTo>
                    <a:pt x="1277" y="371"/>
                  </a:lnTo>
                  <a:lnTo>
                    <a:pt x="1259" y="390"/>
                  </a:lnTo>
                  <a:lnTo>
                    <a:pt x="1234" y="346"/>
                  </a:lnTo>
                  <a:lnTo>
                    <a:pt x="1181" y="333"/>
                  </a:lnTo>
                  <a:lnTo>
                    <a:pt x="1200" y="227"/>
                  </a:lnTo>
                  <a:lnTo>
                    <a:pt x="1173" y="211"/>
                  </a:lnTo>
                  <a:lnTo>
                    <a:pt x="1082" y="290"/>
                  </a:lnTo>
                  <a:lnTo>
                    <a:pt x="1032" y="244"/>
                  </a:lnTo>
                  <a:lnTo>
                    <a:pt x="1034" y="202"/>
                  </a:lnTo>
                  <a:lnTo>
                    <a:pt x="1007" y="158"/>
                  </a:lnTo>
                  <a:lnTo>
                    <a:pt x="979" y="92"/>
                  </a:lnTo>
                  <a:lnTo>
                    <a:pt x="936" y="115"/>
                  </a:lnTo>
                  <a:lnTo>
                    <a:pt x="913" y="86"/>
                  </a:lnTo>
                  <a:lnTo>
                    <a:pt x="915" y="0"/>
                  </a:lnTo>
                  <a:lnTo>
                    <a:pt x="798" y="58"/>
                  </a:lnTo>
                  <a:lnTo>
                    <a:pt x="719" y="119"/>
                  </a:lnTo>
                  <a:lnTo>
                    <a:pt x="692" y="173"/>
                  </a:lnTo>
                  <a:lnTo>
                    <a:pt x="665" y="154"/>
                  </a:lnTo>
                  <a:lnTo>
                    <a:pt x="613" y="179"/>
                  </a:lnTo>
                  <a:lnTo>
                    <a:pt x="584" y="171"/>
                  </a:lnTo>
                  <a:lnTo>
                    <a:pt x="546" y="121"/>
                  </a:lnTo>
                  <a:lnTo>
                    <a:pt x="350" y="321"/>
                  </a:lnTo>
                  <a:lnTo>
                    <a:pt x="398" y="367"/>
                  </a:lnTo>
                  <a:lnTo>
                    <a:pt x="415" y="406"/>
                  </a:lnTo>
                  <a:lnTo>
                    <a:pt x="492" y="411"/>
                  </a:lnTo>
                  <a:lnTo>
                    <a:pt x="546" y="383"/>
                  </a:lnTo>
                  <a:lnTo>
                    <a:pt x="588" y="421"/>
                  </a:lnTo>
                  <a:lnTo>
                    <a:pt x="567" y="494"/>
                  </a:lnTo>
                  <a:lnTo>
                    <a:pt x="559" y="540"/>
                  </a:lnTo>
                  <a:lnTo>
                    <a:pt x="492" y="506"/>
                  </a:lnTo>
                  <a:lnTo>
                    <a:pt x="477" y="569"/>
                  </a:lnTo>
                  <a:lnTo>
                    <a:pt x="448" y="588"/>
                  </a:lnTo>
                  <a:lnTo>
                    <a:pt x="461" y="644"/>
                  </a:lnTo>
                  <a:lnTo>
                    <a:pt x="488" y="642"/>
                  </a:lnTo>
                  <a:lnTo>
                    <a:pt x="467" y="771"/>
                  </a:lnTo>
                  <a:lnTo>
                    <a:pt x="436" y="781"/>
                  </a:lnTo>
                  <a:lnTo>
                    <a:pt x="425" y="740"/>
                  </a:lnTo>
                  <a:lnTo>
                    <a:pt x="396" y="738"/>
                  </a:lnTo>
                  <a:lnTo>
                    <a:pt x="404" y="700"/>
                  </a:lnTo>
                  <a:lnTo>
                    <a:pt x="390" y="629"/>
                  </a:lnTo>
                  <a:lnTo>
                    <a:pt x="369" y="600"/>
                  </a:lnTo>
                  <a:lnTo>
                    <a:pt x="338" y="644"/>
                  </a:lnTo>
                  <a:lnTo>
                    <a:pt x="340" y="667"/>
                  </a:lnTo>
                  <a:lnTo>
                    <a:pt x="304" y="704"/>
                  </a:lnTo>
                  <a:lnTo>
                    <a:pt x="232" y="658"/>
                  </a:lnTo>
                  <a:lnTo>
                    <a:pt x="229" y="740"/>
                  </a:lnTo>
                  <a:lnTo>
                    <a:pt x="298" y="744"/>
                  </a:lnTo>
                  <a:lnTo>
                    <a:pt x="373" y="867"/>
                  </a:lnTo>
                  <a:lnTo>
                    <a:pt x="282" y="875"/>
                  </a:lnTo>
                  <a:lnTo>
                    <a:pt x="242" y="896"/>
                  </a:lnTo>
                  <a:lnTo>
                    <a:pt x="229" y="996"/>
                  </a:lnTo>
                  <a:lnTo>
                    <a:pt x="190" y="1000"/>
                  </a:lnTo>
                  <a:lnTo>
                    <a:pt x="148" y="1054"/>
                  </a:lnTo>
                  <a:lnTo>
                    <a:pt x="69" y="1048"/>
                  </a:lnTo>
                  <a:lnTo>
                    <a:pt x="46" y="1021"/>
                  </a:lnTo>
                  <a:lnTo>
                    <a:pt x="0" y="1023"/>
                  </a:lnTo>
                  <a:lnTo>
                    <a:pt x="13" y="1058"/>
                  </a:lnTo>
                  <a:lnTo>
                    <a:pt x="17" y="1088"/>
                  </a:lnTo>
                  <a:lnTo>
                    <a:pt x="11" y="1098"/>
                  </a:lnTo>
                  <a:lnTo>
                    <a:pt x="23" y="1165"/>
                  </a:lnTo>
                  <a:lnTo>
                    <a:pt x="23" y="1198"/>
                  </a:lnTo>
                  <a:lnTo>
                    <a:pt x="34" y="1240"/>
                  </a:lnTo>
                  <a:lnTo>
                    <a:pt x="31" y="1277"/>
                  </a:lnTo>
                  <a:lnTo>
                    <a:pt x="67" y="1313"/>
                  </a:lnTo>
                  <a:lnTo>
                    <a:pt x="67" y="1346"/>
                  </a:lnTo>
                  <a:lnTo>
                    <a:pt x="77" y="1377"/>
                  </a:lnTo>
                  <a:lnTo>
                    <a:pt x="173" y="1336"/>
                  </a:lnTo>
                  <a:lnTo>
                    <a:pt x="204" y="1279"/>
                  </a:lnTo>
                  <a:lnTo>
                    <a:pt x="340" y="1379"/>
                  </a:lnTo>
                  <a:lnTo>
                    <a:pt x="423" y="1388"/>
                  </a:lnTo>
                  <a:lnTo>
                    <a:pt x="443" y="1350"/>
                  </a:lnTo>
                  <a:lnTo>
                    <a:pt x="446" y="1354"/>
                  </a:lnTo>
                  <a:lnTo>
                    <a:pt x="502" y="1392"/>
                  </a:lnTo>
                  <a:lnTo>
                    <a:pt x="546" y="1394"/>
                  </a:lnTo>
                  <a:lnTo>
                    <a:pt x="571" y="1369"/>
                  </a:lnTo>
                  <a:lnTo>
                    <a:pt x="602" y="1361"/>
                  </a:lnTo>
                  <a:lnTo>
                    <a:pt x="606" y="1279"/>
                  </a:lnTo>
                  <a:lnTo>
                    <a:pt x="631" y="1271"/>
                  </a:lnTo>
                  <a:lnTo>
                    <a:pt x="665" y="1233"/>
                  </a:lnTo>
                  <a:lnTo>
                    <a:pt x="686" y="1269"/>
                  </a:lnTo>
                  <a:lnTo>
                    <a:pt x="715" y="1294"/>
                  </a:lnTo>
                  <a:lnTo>
                    <a:pt x="725" y="1269"/>
                  </a:lnTo>
                  <a:lnTo>
                    <a:pt x="736" y="1202"/>
                  </a:lnTo>
                  <a:lnTo>
                    <a:pt x="777" y="1154"/>
                  </a:lnTo>
                  <a:lnTo>
                    <a:pt x="825" y="1190"/>
                  </a:lnTo>
                  <a:lnTo>
                    <a:pt x="846" y="1173"/>
                  </a:lnTo>
                  <a:lnTo>
                    <a:pt x="884" y="1177"/>
                  </a:lnTo>
                  <a:lnTo>
                    <a:pt x="890" y="1250"/>
                  </a:lnTo>
                  <a:lnTo>
                    <a:pt x="904" y="1273"/>
                  </a:lnTo>
                  <a:lnTo>
                    <a:pt x="927" y="1325"/>
                  </a:lnTo>
                  <a:lnTo>
                    <a:pt x="929" y="1371"/>
                  </a:lnTo>
                  <a:lnTo>
                    <a:pt x="904" y="1396"/>
                  </a:lnTo>
                  <a:lnTo>
                    <a:pt x="925" y="1431"/>
                  </a:lnTo>
                  <a:lnTo>
                    <a:pt x="969" y="1406"/>
                  </a:lnTo>
                  <a:lnTo>
                    <a:pt x="1015" y="1410"/>
                  </a:lnTo>
                  <a:lnTo>
                    <a:pt x="1025" y="1431"/>
                  </a:lnTo>
                  <a:lnTo>
                    <a:pt x="1029" y="1463"/>
                  </a:lnTo>
                  <a:lnTo>
                    <a:pt x="982" y="1498"/>
                  </a:lnTo>
                  <a:lnTo>
                    <a:pt x="977" y="1523"/>
                  </a:lnTo>
                  <a:lnTo>
                    <a:pt x="992" y="1561"/>
                  </a:lnTo>
                  <a:lnTo>
                    <a:pt x="965" y="1596"/>
                  </a:lnTo>
                  <a:lnTo>
                    <a:pt x="944" y="1621"/>
                  </a:lnTo>
                  <a:lnTo>
                    <a:pt x="907" y="1623"/>
                  </a:lnTo>
                  <a:lnTo>
                    <a:pt x="854" y="1696"/>
                  </a:lnTo>
                  <a:lnTo>
                    <a:pt x="823" y="1683"/>
                  </a:lnTo>
                  <a:lnTo>
                    <a:pt x="802" y="1633"/>
                  </a:lnTo>
                  <a:lnTo>
                    <a:pt x="725" y="1627"/>
                  </a:lnTo>
                  <a:lnTo>
                    <a:pt x="690" y="1675"/>
                  </a:lnTo>
                  <a:lnTo>
                    <a:pt x="663" y="1677"/>
                  </a:lnTo>
                  <a:lnTo>
                    <a:pt x="631" y="1650"/>
                  </a:lnTo>
                  <a:lnTo>
                    <a:pt x="592" y="1675"/>
                  </a:lnTo>
                  <a:lnTo>
                    <a:pt x="557" y="1592"/>
                  </a:lnTo>
                  <a:lnTo>
                    <a:pt x="540" y="1569"/>
                  </a:lnTo>
                  <a:lnTo>
                    <a:pt x="509" y="1590"/>
                  </a:lnTo>
                  <a:lnTo>
                    <a:pt x="471" y="1604"/>
                  </a:lnTo>
                  <a:lnTo>
                    <a:pt x="457" y="1558"/>
                  </a:lnTo>
                  <a:lnTo>
                    <a:pt x="482" y="1538"/>
                  </a:lnTo>
                  <a:lnTo>
                    <a:pt x="463" y="1477"/>
                  </a:lnTo>
                  <a:lnTo>
                    <a:pt x="384" y="1446"/>
                  </a:lnTo>
                  <a:lnTo>
                    <a:pt x="375" y="1513"/>
                  </a:lnTo>
                  <a:lnTo>
                    <a:pt x="348" y="1531"/>
                  </a:lnTo>
                  <a:lnTo>
                    <a:pt x="352" y="1581"/>
                  </a:lnTo>
                  <a:lnTo>
                    <a:pt x="400" y="1629"/>
                  </a:lnTo>
                  <a:lnTo>
                    <a:pt x="400" y="1638"/>
                  </a:lnTo>
                  <a:lnTo>
                    <a:pt x="329" y="1773"/>
                  </a:lnTo>
                  <a:lnTo>
                    <a:pt x="304" y="1808"/>
                  </a:lnTo>
                  <a:lnTo>
                    <a:pt x="254" y="1865"/>
                  </a:lnTo>
                  <a:lnTo>
                    <a:pt x="313" y="1908"/>
                  </a:lnTo>
                  <a:lnTo>
                    <a:pt x="383" y="1946"/>
                  </a:lnTo>
                  <a:lnTo>
                    <a:pt x="457" y="1951"/>
                  </a:lnTo>
                  <a:lnTo>
                    <a:pt x="475" y="1950"/>
                  </a:lnTo>
                  <a:lnTo>
                    <a:pt x="510" y="1998"/>
                  </a:lnTo>
                  <a:lnTo>
                    <a:pt x="477" y="1990"/>
                  </a:lnTo>
                  <a:lnTo>
                    <a:pt x="425" y="1992"/>
                  </a:lnTo>
                  <a:lnTo>
                    <a:pt x="411" y="2031"/>
                  </a:lnTo>
                  <a:lnTo>
                    <a:pt x="400" y="2062"/>
                  </a:lnTo>
                  <a:lnTo>
                    <a:pt x="363" y="2028"/>
                  </a:lnTo>
                  <a:lnTo>
                    <a:pt x="342" y="2032"/>
                  </a:lnTo>
                  <a:lnTo>
                    <a:pt x="297" y="2028"/>
                  </a:lnTo>
                  <a:lnTo>
                    <a:pt x="275" y="2017"/>
                  </a:lnTo>
                  <a:lnTo>
                    <a:pt x="246" y="2026"/>
                  </a:lnTo>
                  <a:lnTo>
                    <a:pt x="217" y="2062"/>
                  </a:lnTo>
                  <a:lnTo>
                    <a:pt x="239" y="2096"/>
                  </a:lnTo>
                  <a:lnTo>
                    <a:pt x="214" y="2157"/>
                  </a:lnTo>
                  <a:lnTo>
                    <a:pt x="210" y="2195"/>
                  </a:lnTo>
                  <a:lnTo>
                    <a:pt x="211" y="2228"/>
                  </a:lnTo>
                  <a:lnTo>
                    <a:pt x="261" y="2223"/>
                  </a:lnTo>
                  <a:lnTo>
                    <a:pt x="244" y="2265"/>
                  </a:lnTo>
                  <a:lnTo>
                    <a:pt x="267" y="2304"/>
                  </a:lnTo>
                  <a:lnTo>
                    <a:pt x="317" y="2265"/>
                  </a:lnTo>
                  <a:lnTo>
                    <a:pt x="357" y="2214"/>
                  </a:lnTo>
                  <a:lnTo>
                    <a:pt x="413" y="2214"/>
                  </a:lnTo>
                  <a:lnTo>
                    <a:pt x="435" y="2184"/>
                  </a:lnTo>
                  <a:lnTo>
                    <a:pt x="433" y="2236"/>
                  </a:lnTo>
                  <a:lnTo>
                    <a:pt x="455" y="2248"/>
                  </a:lnTo>
                  <a:lnTo>
                    <a:pt x="435" y="2278"/>
                  </a:lnTo>
                  <a:lnTo>
                    <a:pt x="369" y="2284"/>
                  </a:lnTo>
                  <a:lnTo>
                    <a:pt x="372" y="2320"/>
                  </a:lnTo>
                  <a:lnTo>
                    <a:pt x="372" y="2353"/>
                  </a:lnTo>
                  <a:lnTo>
                    <a:pt x="371" y="2404"/>
                  </a:lnTo>
                  <a:lnTo>
                    <a:pt x="338" y="2436"/>
                  </a:lnTo>
                  <a:lnTo>
                    <a:pt x="338" y="2464"/>
                  </a:lnTo>
                  <a:lnTo>
                    <a:pt x="424" y="2478"/>
                  </a:lnTo>
                  <a:lnTo>
                    <a:pt x="438" y="2500"/>
                  </a:lnTo>
                  <a:lnTo>
                    <a:pt x="416" y="2523"/>
                  </a:lnTo>
                  <a:lnTo>
                    <a:pt x="483" y="2543"/>
                  </a:lnTo>
                  <a:lnTo>
                    <a:pt x="500" y="2612"/>
                  </a:lnTo>
                  <a:lnTo>
                    <a:pt x="585" y="2662"/>
                  </a:lnTo>
                  <a:lnTo>
                    <a:pt x="603" y="2709"/>
                  </a:lnTo>
                  <a:lnTo>
                    <a:pt x="617" y="2709"/>
                  </a:lnTo>
                  <a:lnTo>
                    <a:pt x="744" y="2645"/>
                  </a:lnTo>
                  <a:lnTo>
                    <a:pt x="805" y="2665"/>
                  </a:lnTo>
                  <a:lnTo>
                    <a:pt x="886" y="2629"/>
                  </a:lnTo>
                  <a:lnTo>
                    <a:pt x="927" y="2576"/>
                  </a:lnTo>
                  <a:lnTo>
                    <a:pt x="961" y="2576"/>
                  </a:lnTo>
                  <a:lnTo>
                    <a:pt x="1049" y="2612"/>
                  </a:lnTo>
                  <a:lnTo>
                    <a:pt x="1089" y="2665"/>
                  </a:lnTo>
                  <a:lnTo>
                    <a:pt x="1142" y="2670"/>
                  </a:lnTo>
                  <a:lnTo>
                    <a:pt x="1202" y="2721"/>
                  </a:lnTo>
                  <a:lnTo>
                    <a:pt x="1219" y="2696"/>
                  </a:lnTo>
                  <a:lnTo>
                    <a:pt x="1252" y="2636"/>
                  </a:lnTo>
                  <a:lnTo>
                    <a:pt x="1325" y="2636"/>
                  </a:lnTo>
                  <a:lnTo>
                    <a:pt x="1372" y="2593"/>
                  </a:lnTo>
                  <a:lnTo>
                    <a:pt x="1353" y="2570"/>
                  </a:lnTo>
                  <a:lnTo>
                    <a:pt x="1357" y="2521"/>
                  </a:lnTo>
                  <a:lnTo>
                    <a:pt x="1416" y="2512"/>
                  </a:lnTo>
                  <a:lnTo>
                    <a:pt x="1463" y="2475"/>
                  </a:lnTo>
                  <a:lnTo>
                    <a:pt x="1463" y="2428"/>
                  </a:lnTo>
                  <a:lnTo>
                    <a:pt x="1550" y="2411"/>
                  </a:lnTo>
                  <a:lnTo>
                    <a:pt x="1598" y="2423"/>
                  </a:lnTo>
                  <a:lnTo>
                    <a:pt x="1629" y="2440"/>
                  </a:lnTo>
                  <a:lnTo>
                    <a:pt x="1640" y="2379"/>
                  </a:lnTo>
                  <a:lnTo>
                    <a:pt x="1667" y="2373"/>
                  </a:lnTo>
                  <a:lnTo>
                    <a:pt x="1694" y="2383"/>
                  </a:lnTo>
                  <a:lnTo>
                    <a:pt x="1692" y="2350"/>
                  </a:lnTo>
                  <a:lnTo>
                    <a:pt x="1736" y="2335"/>
                  </a:lnTo>
                  <a:lnTo>
                    <a:pt x="1732" y="2217"/>
                  </a:lnTo>
                  <a:lnTo>
                    <a:pt x="1823" y="2263"/>
                  </a:lnTo>
                  <a:lnTo>
                    <a:pt x="1896" y="2144"/>
                  </a:lnTo>
                  <a:lnTo>
                    <a:pt x="1917" y="2044"/>
                  </a:lnTo>
                  <a:lnTo>
                    <a:pt x="1936" y="1911"/>
                  </a:lnTo>
                  <a:lnTo>
                    <a:pt x="1932" y="1804"/>
                  </a:lnTo>
                  <a:lnTo>
                    <a:pt x="2000" y="1671"/>
                  </a:lnTo>
                  <a:lnTo>
                    <a:pt x="1984" y="1592"/>
                  </a:lnTo>
                  <a:lnTo>
                    <a:pt x="1925" y="1550"/>
                  </a:lnTo>
                  <a:lnTo>
                    <a:pt x="2017" y="1465"/>
                  </a:lnTo>
                  <a:lnTo>
                    <a:pt x="2071" y="145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318145B6-2650-434F-A56B-55C76EB51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726339"/>
              <a:ext cx="1847851" cy="1607820"/>
            </a:xfrm>
            <a:custGeom>
              <a:avLst/>
              <a:gdLst>
                <a:gd name="T0" fmla="*/ 3494 w 3541"/>
                <a:gd name="T1" fmla="*/ 2694 h 3087"/>
                <a:gd name="T2" fmla="*/ 3419 w 3541"/>
                <a:gd name="T3" fmla="*/ 2527 h 3087"/>
                <a:gd name="T4" fmla="*/ 3362 w 3541"/>
                <a:gd name="T5" fmla="*/ 2392 h 3087"/>
                <a:gd name="T6" fmla="*/ 3210 w 3541"/>
                <a:gd name="T7" fmla="*/ 2217 h 3087"/>
                <a:gd name="T8" fmla="*/ 3148 w 3541"/>
                <a:gd name="T9" fmla="*/ 2050 h 3087"/>
                <a:gd name="T10" fmla="*/ 3019 w 3541"/>
                <a:gd name="T11" fmla="*/ 1894 h 3087"/>
                <a:gd name="T12" fmla="*/ 2860 w 3541"/>
                <a:gd name="T13" fmla="*/ 1673 h 3087"/>
                <a:gd name="T14" fmla="*/ 2683 w 3541"/>
                <a:gd name="T15" fmla="*/ 1435 h 3087"/>
                <a:gd name="T16" fmla="*/ 2581 w 3541"/>
                <a:gd name="T17" fmla="*/ 1269 h 3087"/>
                <a:gd name="T18" fmla="*/ 2519 w 3541"/>
                <a:gd name="T19" fmla="*/ 1142 h 3087"/>
                <a:gd name="T20" fmla="*/ 2423 w 3541"/>
                <a:gd name="T21" fmla="*/ 1033 h 3087"/>
                <a:gd name="T22" fmla="*/ 2325 w 3541"/>
                <a:gd name="T23" fmla="*/ 833 h 3087"/>
                <a:gd name="T24" fmla="*/ 2289 w 3541"/>
                <a:gd name="T25" fmla="*/ 742 h 3087"/>
                <a:gd name="T26" fmla="*/ 2079 w 3541"/>
                <a:gd name="T27" fmla="*/ 344 h 3087"/>
                <a:gd name="T28" fmla="*/ 1996 w 3541"/>
                <a:gd name="T29" fmla="*/ 104 h 3087"/>
                <a:gd name="T30" fmla="*/ 1844 w 3541"/>
                <a:gd name="T31" fmla="*/ 204 h 3087"/>
                <a:gd name="T32" fmla="*/ 1706 w 3541"/>
                <a:gd name="T33" fmla="*/ 456 h 3087"/>
                <a:gd name="T34" fmla="*/ 1390 w 3541"/>
                <a:gd name="T35" fmla="*/ 581 h 3087"/>
                <a:gd name="T36" fmla="*/ 1187 w 3541"/>
                <a:gd name="T37" fmla="*/ 538 h 3087"/>
                <a:gd name="T38" fmla="*/ 1075 w 3541"/>
                <a:gd name="T39" fmla="*/ 571 h 3087"/>
                <a:gd name="T40" fmla="*/ 964 w 3541"/>
                <a:gd name="T41" fmla="*/ 550 h 3087"/>
                <a:gd name="T42" fmla="*/ 791 w 3541"/>
                <a:gd name="T43" fmla="*/ 560 h 3087"/>
                <a:gd name="T44" fmla="*/ 629 w 3541"/>
                <a:gd name="T45" fmla="*/ 623 h 3087"/>
                <a:gd name="T46" fmla="*/ 523 w 3541"/>
                <a:gd name="T47" fmla="*/ 592 h 3087"/>
                <a:gd name="T48" fmla="*/ 381 w 3541"/>
                <a:gd name="T49" fmla="*/ 579 h 3087"/>
                <a:gd name="T50" fmla="*/ 287 w 3541"/>
                <a:gd name="T51" fmla="*/ 567 h 3087"/>
                <a:gd name="T52" fmla="*/ 137 w 3541"/>
                <a:gd name="T53" fmla="*/ 598 h 3087"/>
                <a:gd name="T54" fmla="*/ 48 w 3541"/>
                <a:gd name="T55" fmla="*/ 569 h 3087"/>
                <a:gd name="T56" fmla="*/ 0 w 3541"/>
                <a:gd name="T57" fmla="*/ 738 h 3087"/>
                <a:gd name="T58" fmla="*/ 94 w 3541"/>
                <a:gd name="T59" fmla="*/ 810 h 3087"/>
                <a:gd name="T60" fmla="*/ 169 w 3541"/>
                <a:gd name="T61" fmla="*/ 942 h 3087"/>
                <a:gd name="T62" fmla="*/ 269 w 3541"/>
                <a:gd name="T63" fmla="*/ 985 h 3087"/>
                <a:gd name="T64" fmla="*/ 364 w 3541"/>
                <a:gd name="T65" fmla="*/ 1023 h 3087"/>
                <a:gd name="T66" fmla="*/ 494 w 3541"/>
                <a:gd name="T67" fmla="*/ 994 h 3087"/>
                <a:gd name="T68" fmla="*/ 546 w 3541"/>
                <a:gd name="T69" fmla="*/ 1192 h 3087"/>
                <a:gd name="T70" fmla="*/ 658 w 3541"/>
                <a:gd name="T71" fmla="*/ 1298 h 3087"/>
                <a:gd name="T72" fmla="*/ 789 w 3541"/>
                <a:gd name="T73" fmla="*/ 1383 h 3087"/>
                <a:gd name="T74" fmla="*/ 658 w 3541"/>
                <a:gd name="T75" fmla="*/ 1533 h 3087"/>
                <a:gd name="T76" fmla="*/ 677 w 3541"/>
                <a:gd name="T77" fmla="*/ 1683 h 3087"/>
                <a:gd name="T78" fmla="*/ 698 w 3541"/>
                <a:gd name="T79" fmla="*/ 1765 h 3087"/>
                <a:gd name="T80" fmla="*/ 698 w 3541"/>
                <a:gd name="T81" fmla="*/ 1954 h 3087"/>
                <a:gd name="T82" fmla="*/ 1035 w 3541"/>
                <a:gd name="T83" fmla="*/ 2021 h 3087"/>
                <a:gd name="T84" fmla="*/ 1104 w 3541"/>
                <a:gd name="T85" fmla="*/ 2117 h 3087"/>
                <a:gd name="T86" fmla="*/ 1087 w 3541"/>
                <a:gd name="T87" fmla="*/ 2323 h 3087"/>
                <a:gd name="T88" fmla="*/ 1003 w 3541"/>
                <a:gd name="T89" fmla="*/ 2713 h 3087"/>
                <a:gd name="T90" fmla="*/ 1184 w 3541"/>
                <a:gd name="T91" fmla="*/ 2863 h 3087"/>
                <a:gd name="T92" fmla="*/ 1294 w 3541"/>
                <a:gd name="T93" fmla="*/ 2806 h 3087"/>
                <a:gd name="T94" fmla="*/ 1415 w 3541"/>
                <a:gd name="T95" fmla="*/ 2694 h 3087"/>
                <a:gd name="T96" fmla="*/ 1556 w 3541"/>
                <a:gd name="T97" fmla="*/ 2775 h 3087"/>
                <a:gd name="T98" fmla="*/ 1709 w 3541"/>
                <a:gd name="T99" fmla="*/ 2694 h 3087"/>
                <a:gd name="T100" fmla="*/ 1816 w 3541"/>
                <a:gd name="T101" fmla="*/ 2756 h 3087"/>
                <a:gd name="T102" fmla="*/ 1921 w 3541"/>
                <a:gd name="T103" fmla="*/ 2763 h 3087"/>
                <a:gd name="T104" fmla="*/ 1935 w 3541"/>
                <a:gd name="T105" fmla="*/ 2867 h 3087"/>
                <a:gd name="T106" fmla="*/ 2135 w 3541"/>
                <a:gd name="T107" fmla="*/ 2942 h 3087"/>
                <a:gd name="T108" fmla="*/ 2375 w 3541"/>
                <a:gd name="T109" fmla="*/ 2979 h 3087"/>
                <a:gd name="T110" fmla="*/ 2589 w 3541"/>
                <a:gd name="T111" fmla="*/ 3087 h 3087"/>
                <a:gd name="T112" fmla="*/ 2633 w 3541"/>
                <a:gd name="T113" fmla="*/ 2977 h 3087"/>
                <a:gd name="T114" fmla="*/ 2829 w 3541"/>
                <a:gd name="T115" fmla="*/ 3033 h 3087"/>
                <a:gd name="T116" fmla="*/ 2950 w 3541"/>
                <a:gd name="T117" fmla="*/ 2973 h 3087"/>
                <a:gd name="T118" fmla="*/ 3077 w 3541"/>
                <a:gd name="T119" fmla="*/ 2971 h 3087"/>
                <a:gd name="T120" fmla="*/ 3271 w 3541"/>
                <a:gd name="T121" fmla="*/ 3046 h 3087"/>
                <a:gd name="T122" fmla="*/ 3406 w 3541"/>
                <a:gd name="T123" fmla="*/ 2904 h 3087"/>
                <a:gd name="T124" fmla="*/ 3541 w 3541"/>
                <a:gd name="T125" fmla="*/ 2848 h 30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41" h="3087">
                  <a:moveTo>
                    <a:pt x="3500" y="2740"/>
                  </a:moveTo>
                  <a:lnTo>
                    <a:pt x="3504" y="2719"/>
                  </a:lnTo>
                  <a:lnTo>
                    <a:pt x="3494" y="2694"/>
                  </a:lnTo>
                  <a:lnTo>
                    <a:pt x="3529" y="2673"/>
                  </a:lnTo>
                  <a:lnTo>
                    <a:pt x="3471" y="2579"/>
                  </a:lnTo>
                  <a:lnTo>
                    <a:pt x="3419" y="2527"/>
                  </a:lnTo>
                  <a:lnTo>
                    <a:pt x="3379" y="2510"/>
                  </a:lnTo>
                  <a:lnTo>
                    <a:pt x="3348" y="2419"/>
                  </a:lnTo>
                  <a:lnTo>
                    <a:pt x="3362" y="2392"/>
                  </a:lnTo>
                  <a:lnTo>
                    <a:pt x="3260" y="2323"/>
                  </a:lnTo>
                  <a:lnTo>
                    <a:pt x="3254" y="2254"/>
                  </a:lnTo>
                  <a:lnTo>
                    <a:pt x="3210" y="2217"/>
                  </a:lnTo>
                  <a:lnTo>
                    <a:pt x="3177" y="2158"/>
                  </a:lnTo>
                  <a:lnTo>
                    <a:pt x="3121" y="2081"/>
                  </a:lnTo>
                  <a:lnTo>
                    <a:pt x="3148" y="2050"/>
                  </a:lnTo>
                  <a:lnTo>
                    <a:pt x="3129" y="2008"/>
                  </a:lnTo>
                  <a:lnTo>
                    <a:pt x="3046" y="1946"/>
                  </a:lnTo>
                  <a:lnTo>
                    <a:pt x="3019" y="1894"/>
                  </a:lnTo>
                  <a:cubicBezTo>
                    <a:pt x="3019" y="1894"/>
                    <a:pt x="3035" y="1835"/>
                    <a:pt x="3037" y="1827"/>
                  </a:cubicBezTo>
                  <a:cubicBezTo>
                    <a:pt x="3039" y="1819"/>
                    <a:pt x="2881" y="1673"/>
                    <a:pt x="2881" y="1673"/>
                  </a:cubicBezTo>
                  <a:lnTo>
                    <a:pt x="2860" y="1673"/>
                  </a:lnTo>
                  <a:lnTo>
                    <a:pt x="2864" y="1635"/>
                  </a:lnTo>
                  <a:lnTo>
                    <a:pt x="2750" y="1513"/>
                  </a:lnTo>
                  <a:lnTo>
                    <a:pt x="2683" y="1435"/>
                  </a:lnTo>
                  <a:lnTo>
                    <a:pt x="2677" y="1381"/>
                  </a:lnTo>
                  <a:lnTo>
                    <a:pt x="2650" y="1369"/>
                  </a:lnTo>
                  <a:lnTo>
                    <a:pt x="2581" y="1269"/>
                  </a:lnTo>
                  <a:lnTo>
                    <a:pt x="2564" y="1231"/>
                  </a:lnTo>
                  <a:lnTo>
                    <a:pt x="2523" y="1188"/>
                  </a:lnTo>
                  <a:lnTo>
                    <a:pt x="2519" y="1142"/>
                  </a:lnTo>
                  <a:lnTo>
                    <a:pt x="2491" y="1138"/>
                  </a:lnTo>
                  <a:lnTo>
                    <a:pt x="2427" y="1069"/>
                  </a:lnTo>
                  <a:lnTo>
                    <a:pt x="2423" y="1033"/>
                  </a:lnTo>
                  <a:lnTo>
                    <a:pt x="2333" y="927"/>
                  </a:lnTo>
                  <a:lnTo>
                    <a:pt x="2327" y="879"/>
                  </a:lnTo>
                  <a:lnTo>
                    <a:pt x="2325" y="833"/>
                  </a:lnTo>
                  <a:lnTo>
                    <a:pt x="2302" y="800"/>
                  </a:lnTo>
                  <a:lnTo>
                    <a:pt x="2314" y="788"/>
                  </a:lnTo>
                  <a:lnTo>
                    <a:pt x="2289" y="742"/>
                  </a:lnTo>
                  <a:lnTo>
                    <a:pt x="2185" y="523"/>
                  </a:lnTo>
                  <a:lnTo>
                    <a:pt x="2169" y="469"/>
                  </a:lnTo>
                  <a:lnTo>
                    <a:pt x="2079" y="344"/>
                  </a:lnTo>
                  <a:lnTo>
                    <a:pt x="2096" y="321"/>
                  </a:lnTo>
                  <a:lnTo>
                    <a:pt x="1996" y="144"/>
                  </a:lnTo>
                  <a:lnTo>
                    <a:pt x="1996" y="104"/>
                  </a:lnTo>
                  <a:lnTo>
                    <a:pt x="1914" y="0"/>
                  </a:lnTo>
                  <a:lnTo>
                    <a:pt x="1848" y="27"/>
                  </a:lnTo>
                  <a:lnTo>
                    <a:pt x="1844" y="204"/>
                  </a:lnTo>
                  <a:lnTo>
                    <a:pt x="1829" y="302"/>
                  </a:lnTo>
                  <a:lnTo>
                    <a:pt x="1706" y="457"/>
                  </a:lnTo>
                  <a:lnTo>
                    <a:pt x="1706" y="456"/>
                  </a:lnTo>
                  <a:lnTo>
                    <a:pt x="1556" y="550"/>
                  </a:lnTo>
                  <a:lnTo>
                    <a:pt x="1469" y="600"/>
                  </a:lnTo>
                  <a:lnTo>
                    <a:pt x="1390" y="581"/>
                  </a:lnTo>
                  <a:lnTo>
                    <a:pt x="1328" y="569"/>
                  </a:lnTo>
                  <a:lnTo>
                    <a:pt x="1287" y="550"/>
                  </a:lnTo>
                  <a:lnTo>
                    <a:pt x="1187" y="538"/>
                  </a:lnTo>
                  <a:lnTo>
                    <a:pt x="1147" y="566"/>
                  </a:lnTo>
                  <a:lnTo>
                    <a:pt x="1104" y="585"/>
                  </a:lnTo>
                  <a:lnTo>
                    <a:pt x="1075" y="571"/>
                  </a:lnTo>
                  <a:lnTo>
                    <a:pt x="1037" y="527"/>
                  </a:lnTo>
                  <a:lnTo>
                    <a:pt x="1014" y="517"/>
                  </a:lnTo>
                  <a:lnTo>
                    <a:pt x="964" y="550"/>
                  </a:lnTo>
                  <a:lnTo>
                    <a:pt x="919" y="538"/>
                  </a:lnTo>
                  <a:lnTo>
                    <a:pt x="898" y="567"/>
                  </a:lnTo>
                  <a:lnTo>
                    <a:pt x="791" y="560"/>
                  </a:lnTo>
                  <a:lnTo>
                    <a:pt x="764" y="558"/>
                  </a:lnTo>
                  <a:lnTo>
                    <a:pt x="716" y="558"/>
                  </a:lnTo>
                  <a:lnTo>
                    <a:pt x="629" y="623"/>
                  </a:lnTo>
                  <a:lnTo>
                    <a:pt x="581" y="619"/>
                  </a:lnTo>
                  <a:lnTo>
                    <a:pt x="560" y="592"/>
                  </a:lnTo>
                  <a:lnTo>
                    <a:pt x="523" y="592"/>
                  </a:lnTo>
                  <a:lnTo>
                    <a:pt x="483" y="563"/>
                  </a:lnTo>
                  <a:lnTo>
                    <a:pt x="402" y="554"/>
                  </a:lnTo>
                  <a:lnTo>
                    <a:pt x="381" y="579"/>
                  </a:lnTo>
                  <a:lnTo>
                    <a:pt x="329" y="575"/>
                  </a:lnTo>
                  <a:lnTo>
                    <a:pt x="304" y="604"/>
                  </a:lnTo>
                  <a:lnTo>
                    <a:pt x="287" y="567"/>
                  </a:lnTo>
                  <a:lnTo>
                    <a:pt x="233" y="567"/>
                  </a:lnTo>
                  <a:lnTo>
                    <a:pt x="214" y="556"/>
                  </a:lnTo>
                  <a:lnTo>
                    <a:pt x="137" y="598"/>
                  </a:lnTo>
                  <a:lnTo>
                    <a:pt x="104" y="588"/>
                  </a:lnTo>
                  <a:lnTo>
                    <a:pt x="83" y="565"/>
                  </a:lnTo>
                  <a:lnTo>
                    <a:pt x="48" y="569"/>
                  </a:lnTo>
                  <a:lnTo>
                    <a:pt x="27" y="627"/>
                  </a:lnTo>
                  <a:lnTo>
                    <a:pt x="0" y="658"/>
                  </a:lnTo>
                  <a:lnTo>
                    <a:pt x="0" y="738"/>
                  </a:lnTo>
                  <a:lnTo>
                    <a:pt x="23" y="767"/>
                  </a:lnTo>
                  <a:lnTo>
                    <a:pt x="66" y="744"/>
                  </a:lnTo>
                  <a:lnTo>
                    <a:pt x="94" y="810"/>
                  </a:lnTo>
                  <a:lnTo>
                    <a:pt x="121" y="854"/>
                  </a:lnTo>
                  <a:lnTo>
                    <a:pt x="116" y="894"/>
                  </a:lnTo>
                  <a:lnTo>
                    <a:pt x="169" y="942"/>
                  </a:lnTo>
                  <a:lnTo>
                    <a:pt x="260" y="863"/>
                  </a:lnTo>
                  <a:lnTo>
                    <a:pt x="287" y="879"/>
                  </a:lnTo>
                  <a:lnTo>
                    <a:pt x="269" y="985"/>
                  </a:lnTo>
                  <a:lnTo>
                    <a:pt x="321" y="998"/>
                  </a:lnTo>
                  <a:lnTo>
                    <a:pt x="346" y="1042"/>
                  </a:lnTo>
                  <a:lnTo>
                    <a:pt x="364" y="1023"/>
                  </a:lnTo>
                  <a:lnTo>
                    <a:pt x="410" y="990"/>
                  </a:lnTo>
                  <a:lnTo>
                    <a:pt x="479" y="1015"/>
                  </a:lnTo>
                  <a:lnTo>
                    <a:pt x="494" y="994"/>
                  </a:lnTo>
                  <a:lnTo>
                    <a:pt x="516" y="1015"/>
                  </a:lnTo>
                  <a:lnTo>
                    <a:pt x="535" y="1135"/>
                  </a:lnTo>
                  <a:lnTo>
                    <a:pt x="546" y="1192"/>
                  </a:lnTo>
                  <a:lnTo>
                    <a:pt x="554" y="1210"/>
                  </a:lnTo>
                  <a:lnTo>
                    <a:pt x="662" y="1219"/>
                  </a:lnTo>
                  <a:lnTo>
                    <a:pt x="658" y="1298"/>
                  </a:lnTo>
                  <a:lnTo>
                    <a:pt x="758" y="1302"/>
                  </a:lnTo>
                  <a:lnTo>
                    <a:pt x="762" y="1348"/>
                  </a:lnTo>
                  <a:lnTo>
                    <a:pt x="789" y="1383"/>
                  </a:lnTo>
                  <a:lnTo>
                    <a:pt x="777" y="1454"/>
                  </a:lnTo>
                  <a:lnTo>
                    <a:pt x="741" y="1454"/>
                  </a:lnTo>
                  <a:lnTo>
                    <a:pt x="658" y="1533"/>
                  </a:lnTo>
                  <a:lnTo>
                    <a:pt x="669" y="1592"/>
                  </a:lnTo>
                  <a:lnTo>
                    <a:pt x="646" y="1627"/>
                  </a:lnTo>
                  <a:lnTo>
                    <a:pt x="677" y="1683"/>
                  </a:lnTo>
                  <a:lnTo>
                    <a:pt x="641" y="1725"/>
                  </a:lnTo>
                  <a:lnTo>
                    <a:pt x="637" y="1773"/>
                  </a:lnTo>
                  <a:lnTo>
                    <a:pt x="698" y="1765"/>
                  </a:lnTo>
                  <a:lnTo>
                    <a:pt x="691" y="1885"/>
                  </a:lnTo>
                  <a:lnTo>
                    <a:pt x="662" y="1900"/>
                  </a:lnTo>
                  <a:lnTo>
                    <a:pt x="698" y="1954"/>
                  </a:lnTo>
                  <a:lnTo>
                    <a:pt x="775" y="1917"/>
                  </a:lnTo>
                  <a:lnTo>
                    <a:pt x="929" y="2019"/>
                  </a:lnTo>
                  <a:lnTo>
                    <a:pt x="1035" y="2021"/>
                  </a:lnTo>
                  <a:lnTo>
                    <a:pt x="1079" y="2040"/>
                  </a:lnTo>
                  <a:lnTo>
                    <a:pt x="1158" y="2102"/>
                  </a:lnTo>
                  <a:lnTo>
                    <a:pt x="1104" y="2117"/>
                  </a:lnTo>
                  <a:lnTo>
                    <a:pt x="1012" y="2202"/>
                  </a:lnTo>
                  <a:lnTo>
                    <a:pt x="1071" y="2244"/>
                  </a:lnTo>
                  <a:lnTo>
                    <a:pt x="1087" y="2323"/>
                  </a:lnTo>
                  <a:lnTo>
                    <a:pt x="1019" y="2456"/>
                  </a:lnTo>
                  <a:lnTo>
                    <a:pt x="1023" y="2563"/>
                  </a:lnTo>
                  <a:lnTo>
                    <a:pt x="1003" y="2713"/>
                  </a:lnTo>
                  <a:lnTo>
                    <a:pt x="983" y="2796"/>
                  </a:lnTo>
                  <a:lnTo>
                    <a:pt x="1087" y="2897"/>
                  </a:lnTo>
                  <a:lnTo>
                    <a:pt x="1184" y="2863"/>
                  </a:lnTo>
                  <a:lnTo>
                    <a:pt x="1247" y="2875"/>
                  </a:lnTo>
                  <a:lnTo>
                    <a:pt x="1290" y="2844"/>
                  </a:lnTo>
                  <a:lnTo>
                    <a:pt x="1294" y="2806"/>
                  </a:lnTo>
                  <a:lnTo>
                    <a:pt x="1284" y="2728"/>
                  </a:lnTo>
                  <a:lnTo>
                    <a:pt x="1350" y="2681"/>
                  </a:lnTo>
                  <a:lnTo>
                    <a:pt x="1415" y="2694"/>
                  </a:lnTo>
                  <a:lnTo>
                    <a:pt x="1447" y="2763"/>
                  </a:lnTo>
                  <a:lnTo>
                    <a:pt x="1447" y="2797"/>
                  </a:lnTo>
                  <a:lnTo>
                    <a:pt x="1556" y="2775"/>
                  </a:lnTo>
                  <a:lnTo>
                    <a:pt x="1597" y="2709"/>
                  </a:lnTo>
                  <a:lnTo>
                    <a:pt x="1656" y="2747"/>
                  </a:lnTo>
                  <a:lnTo>
                    <a:pt x="1709" y="2694"/>
                  </a:lnTo>
                  <a:lnTo>
                    <a:pt x="1728" y="2684"/>
                  </a:lnTo>
                  <a:lnTo>
                    <a:pt x="1781" y="2717"/>
                  </a:lnTo>
                  <a:lnTo>
                    <a:pt x="1816" y="2756"/>
                  </a:lnTo>
                  <a:lnTo>
                    <a:pt x="1894" y="2727"/>
                  </a:lnTo>
                  <a:lnTo>
                    <a:pt x="1916" y="2733"/>
                  </a:lnTo>
                  <a:lnTo>
                    <a:pt x="1921" y="2763"/>
                  </a:lnTo>
                  <a:lnTo>
                    <a:pt x="1825" y="2842"/>
                  </a:lnTo>
                  <a:lnTo>
                    <a:pt x="1858" y="2898"/>
                  </a:lnTo>
                  <a:lnTo>
                    <a:pt x="1935" y="2867"/>
                  </a:lnTo>
                  <a:lnTo>
                    <a:pt x="2006" y="2867"/>
                  </a:lnTo>
                  <a:lnTo>
                    <a:pt x="2058" y="2944"/>
                  </a:lnTo>
                  <a:lnTo>
                    <a:pt x="2135" y="2942"/>
                  </a:lnTo>
                  <a:lnTo>
                    <a:pt x="2198" y="2929"/>
                  </a:lnTo>
                  <a:lnTo>
                    <a:pt x="2298" y="2990"/>
                  </a:lnTo>
                  <a:lnTo>
                    <a:pt x="2375" y="2979"/>
                  </a:lnTo>
                  <a:lnTo>
                    <a:pt x="2437" y="3029"/>
                  </a:lnTo>
                  <a:lnTo>
                    <a:pt x="2529" y="3071"/>
                  </a:lnTo>
                  <a:lnTo>
                    <a:pt x="2589" y="3087"/>
                  </a:lnTo>
                  <a:lnTo>
                    <a:pt x="2577" y="3046"/>
                  </a:lnTo>
                  <a:lnTo>
                    <a:pt x="2602" y="3017"/>
                  </a:lnTo>
                  <a:lnTo>
                    <a:pt x="2633" y="2977"/>
                  </a:lnTo>
                  <a:lnTo>
                    <a:pt x="2719" y="3027"/>
                  </a:lnTo>
                  <a:lnTo>
                    <a:pt x="2769" y="3042"/>
                  </a:lnTo>
                  <a:lnTo>
                    <a:pt x="2829" y="3033"/>
                  </a:lnTo>
                  <a:lnTo>
                    <a:pt x="2858" y="2954"/>
                  </a:lnTo>
                  <a:lnTo>
                    <a:pt x="2912" y="2985"/>
                  </a:lnTo>
                  <a:lnTo>
                    <a:pt x="2950" y="2973"/>
                  </a:lnTo>
                  <a:lnTo>
                    <a:pt x="3021" y="2992"/>
                  </a:lnTo>
                  <a:lnTo>
                    <a:pt x="3069" y="3000"/>
                  </a:lnTo>
                  <a:lnTo>
                    <a:pt x="3077" y="2971"/>
                  </a:lnTo>
                  <a:lnTo>
                    <a:pt x="3112" y="2942"/>
                  </a:lnTo>
                  <a:lnTo>
                    <a:pt x="3158" y="2952"/>
                  </a:lnTo>
                  <a:lnTo>
                    <a:pt x="3271" y="3046"/>
                  </a:lnTo>
                  <a:lnTo>
                    <a:pt x="3337" y="3042"/>
                  </a:lnTo>
                  <a:lnTo>
                    <a:pt x="3333" y="2975"/>
                  </a:lnTo>
                  <a:lnTo>
                    <a:pt x="3406" y="2904"/>
                  </a:lnTo>
                  <a:lnTo>
                    <a:pt x="3452" y="2900"/>
                  </a:lnTo>
                  <a:lnTo>
                    <a:pt x="3498" y="2848"/>
                  </a:lnTo>
                  <a:lnTo>
                    <a:pt x="3541" y="2848"/>
                  </a:lnTo>
                  <a:lnTo>
                    <a:pt x="3500" y="2740"/>
                  </a:lnTo>
                  <a:close/>
                </a:path>
              </a:pathLst>
            </a:custGeom>
            <a:solidFill>
              <a:srgbClr val="996633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C7DCDD64-7B03-4700-8F1A-997063496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0778" y="2122069"/>
              <a:ext cx="1127760" cy="1262380"/>
            </a:xfrm>
            <a:custGeom>
              <a:avLst/>
              <a:gdLst>
                <a:gd name="T0" fmla="*/ 1873 w 2162"/>
                <a:gd name="T1" fmla="*/ 258 h 2423"/>
                <a:gd name="T2" fmla="*/ 1583 w 2162"/>
                <a:gd name="T3" fmla="*/ 217 h 2423"/>
                <a:gd name="T4" fmla="*/ 1614 w 2162"/>
                <a:gd name="T5" fmla="*/ 47 h 2423"/>
                <a:gd name="T6" fmla="*/ 1434 w 2162"/>
                <a:gd name="T7" fmla="*/ 13 h 2423"/>
                <a:gd name="T8" fmla="*/ 1172 w 2162"/>
                <a:gd name="T9" fmla="*/ 116 h 2423"/>
                <a:gd name="T10" fmla="*/ 1009 w 2162"/>
                <a:gd name="T11" fmla="*/ 47 h 2423"/>
                <a:gd name="T12" fmla="*/ 972 w 2162"/>
                <a:gd name="T13" fmla="*/ 194 h 2423"/>
                <a:gd name="T14" fmla="*/ 639 w 2162"/>
                <a:gd name="T15" fmla="*/ 225 h 2423"/>
                <a:gd name="T16" fmla="*/ 504 w 2162"/>
                <a:gd name="T17" fmla="*/ 321 h 2423"/>
                <a:gd name="T18" fmla="*/ 440 w 2162"/>
                <a:gd name="T19" fmla="*/ 405 h 2423"/>
                <a:gd name="T20" fmla="*/ 275 w 2162"/>
                <a:gd name="T21" fmla="*/ 446 h 2423"/>
                <a:gd name="T22" fmla="*/ 184 w 2162"/>
                <a:gd name="T23" fmla="*/ 564 h 2423"/>
                <a:gd name="T24" fmla="*/ 46 w 2162"/>
                <a:gd name="T25" fmla="*/ 717 h 2423"/>
                <a:gd name="T26" fmla="*/ 158 w 2162"/>
                <a:gd name="T27" fmla="*/ 863 h 2423"/>
                <a:gd name="T28" fmla="*/ 218 w 2162"/>
                <a:gd name="T29" fmla="*/ 978 h 2423"/>
                <a:gd name="T30" fmla="*/ 112 w 2162"/>
                <a:gd name="T31" fmla="*/ 969 h 2423"/>
                <a:gd name="T32" fmla="*/ 42 w 2162"/>
                <a:gd name="T33" fmla="*/ 1074 h 2423"/>
                <a:gd name="T34" fmla="*/ 34 w 2162"/>
                <a:gd name="T35" fmla="*/ 1164 h 2423"/>
                <a:gd name="T36" fmla="*/ 40 w 2162"/>
                <a:gd name="T37" fmla="*/ 1311 h 2423"/>
                <a:gd name="T38" fmla="*/ 142 w 2162"/>
                <a:gd name="T39" fmla="*/ 1457 h 2423"/>
                <a:gd name="T40" fmla="*/ 194 w 2162"/>
                <a:gd name="T41" fmla="*/ 1492 h 2423"/>
                <a:gd name="T42" fmla="*/ 301 w 2162"/>
                <a:gd name="T43" fmla="*/ 1532 h 2423"/>
                <a:gd name="T44" fmla="*/ 337 w 2162"/>
                <a:gd name="T45" fmla="*/ 1607 h 2423"/>
                <a:gd name="T46" fmla="*/ 427 w 2162"/>
                <a:gd name="T47" fmla="*/ 1657 h 2423"/>
                <a:gd name="T48" fmla="*/ 387 w 2162"/>
                <a:gd name="T49" fmla="*/ 1761 h 2423"/>
                <a:gd name="T50" fmla="*/ 337 w 2162"/>
                <a:gd name="T51" fmla="*/ 1932 h 2423"/>
                <a:gd name="T52" fmla="*/ 431 w 2162"/>
                <a:gd name="T53" fmla="*/ 2009 h 2423"/>
                <a:gd name="T54" fmla="*/ 514 w 2162"/>
                <a:gd name="T55" fmla="*/ 2142 h 2423"/>
                <a:gd name="T56" fmla="*/ 610 w 2162"/>
                <a:gd name="T57" fmla="*/ 2352 h 2423"/>
                <a:gd name="T58" fmla="*/ 758 w 2162"/>
                <a:gd name="T59" fmla="*/ 2394 h 2423"/>
                <a:gd name="T60" fmla="*/ 948 w 2162"/>
                <a:gd name="T61" fmla="*/ 2404 h 2423"/>
                <a:gd name="T62" fmla="*/ 1104 w 2162"/>
                <a:gd name="T63" fmla="*/ 2202 h 2423"/>
                <a:gd name="T64" fmla="*/ 1150 w 2162"/>
                <a:gd name="T65" fmla="*/ 2052 h 2423"/>
                <a:gd name="T66" fmla="*/ 1214 w 2162"/>
                <a:gd name="T67" fmla="*/ 1944 h 2423"/>
                <a:gd name="T68" fmla="*/ 1033 w 2162"/>
                <a:gd name="T69" fmla="*/ 1913 h 2423"/>
                <a:gd name="T70" fmla="*/ 887 w 2162"/>
                <a:gd name="T71" fmla="*/ 1840 h 2423"/>
                <a:gd name="T72" fmla="*/ 950 w 2162"/>
                <a:gd name="T73" fmla="*/ 1632 h 2423"/>
                <a:gd name="T74" fmla="*/ 989 w 2162"/>
                <a:gd name="T75" fmla="*/ 1432 h 2423"/>
                <a:gd name="T76" fmla="*/ 823 w 2162"/>
                <a:gd name="T77" fmla="*/ 1298 h 2423"/>
                <a:gd name="T78" fmla="*/ 939 w 2162"/>
                <a:gd name="T79" fmla="*/ 1172 h 2423"/>
                <a:gd name="T80" fmla="*/ 1008 w 2162"/>
                <a:gd name="T81" fmla="*/ 1139 h 2423"/>
                <a:gd name="T82" fmla="*/ 1076 w 2162"/>
                <a:gd name="T83" fmla="*/ 1007 h 2423"/>
                <a:gd name="T84" fmla="*/ 1256 w 2162"/>
                <a:gd name="T85" fmla="*/ 1047 h 2423"/>
                <a:gd name="T86" fmla="*/ 1222 w 2162"/>
                <a:gd name="T87" fmla="*/ 844 h 2423"/>
                <a:gd name="T88" fmla="*/ 1350 w 2162"/>
                <a:gd name="T89" fmla="*/ 803 h 2423"/>
                <a:gd name="T90" fmla="*/ 1514 w 2162"/>
                <a:gd name="T91" fmla="*/ 724 h 2423"/>
                <a:gd name="T92" fmla="*/ 1681 w 2162"/>
                <a:gd name="T93" fmla="*/ 847 h 2423"/>
                <a:gd name="T94" fmla="*/ 1848 w 2162"/>
                <a:gd name="T95" fmla="*/ 763 h 2423"/>
                <a:gd name="T96" fmla="*/ 1961 w 2162"/>
                <a:gd name="T97" fmla="*/ 500 h 2423"/>
                <a:gd name="T98" fmla="*/ 2128 w 2162"/>
                <a:gd name="T99" fmla="*/ 38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62" h="2423">
                  <a:moveTo>
                    <a:pt x="2100" y="298"/>
                  </a:moveTo>
                  <a:lnTo>
                    <a:pt x="2023" y="309"/>
                  </a:lnTo>
                  <a:lnTo>
                    <a:pt x="1923" y="248"/>
                  </a:lnTo>
                  <a:lnTo>
                    <a:pt x="1873" y="258"/>
                  </a:lnTo>
                  <a:lnTo>
                    <a:pt x="1783" y="263"/>
                  </a:lnTo>
                  <a:lnTo>
                    <a:pt x="1731" y="186"/>
                  </a:lnTo>
                  <a:lnTo>
                    <a:pt x="1660" y="186"/>
                  </a:lnTo>
                  <a:lnTo>
                    <a:pt x="1583" y="217"/>
                  </a:lnTo>
                  <a:lnTo>
                    <a:pt x="1550" y="161"/>
                  </a:lnTo>
                  <a:lnTo>
                    <a:pt x="1646" y="82"/>
                  </a:lnTo>
                  <a:lnTo>
                    <a:pt x="1641" y="52"/>
                  </a:lnTo>
                  <a:lnTo>
                    <a:pt x="1614" y="47"/>
                  </a:lnTo>
                  <a:lnTo>
                    <a:pt x="1541" y="75"/>
                  </a:lnTo>
                  <a:lnTo>
                    <a:pt x="1506" y="36"/>
                  </a:lnTo>
                  <a:lnTo>
                    <a:pt x="1453" y="3"/>
                  </a:lnTo>
                  <a:lnTo>
                    <a:pt x="1434" y="13"/>
                  </a:lnTo>
                  <a:lnTo>
                    <a:pt x="1381" y="66"/>
                  </a:lnTo>
                  <a:lnTo>
                    <a:pt x="1322" y="28"/>
                  </a:lnTo>
                  <a:lnTo>
                    <a:pt x="1281" y="94"/>
                  </a:lnTo>
                  <a:lnTo>
                    <a:pt x="1172" y="116"/>
                  </a:lnTo>
                  <a:lnTo>
                    <a:pt x="1172" y="82"/>
                  </a:lnTo>
                  <a:lnTo>
                    <a:pt x="1140" y="13"/>
                  </a:lnTo>
                  <a:lnTo>
                    <a:pt x="1075" y="0"/>
                  </a:lnTo>
                  <a:lnTo>
                    <a:pt x="1009" y="47"/>
                  </a:lnTo>
                  <a:lnTo>
                    <a:pt x="1017" y="119"/>
                  </a:lnTo>
                  <a:lnTo>
                    <a:pt x="1015" y="158"/>
                  </a:lnTo>
                  <a:lnTo>
                    <a:pt x="1015" y="163"/>
                  </a:lnTo>
                  <a:lnTo>
                    <a:pt x="972" y="194"/>
                  </a:lnTo>
                  <a:lnTo>
                    <a:pt x="909" y="182"/>
                  </a:lnTo>
                  <a:lnTo>
                    <a:pt x="812" y="216"/>
                  </a:lnTo>
                  <a:lnTo>
                    <a:pt x="708" y="115"/>
                  </a:lnTo>
                  <a:lnTo>
                    <a:pt x="639" y="225"/>
                  </a:lnTo>
                  <a:lnTo>
                    <a:pt x="636" y="230"/>
                  </a:lnTo>
                  <a:lnTo>
                    <a:pt x="544" y="188"/>
                  </a:lnTo>
                  <a:lnTo>
                    <a:pt x="547" y="302"/>
                  </a:lnTo>
                  <a:lnTo>
                    <a:pt x="504" y="321"/>
                  </a:lnTo>
                  <a:lnTo>
                    <a:pt x="506" y="354"/>
                  </a:lnTo>
                  <a:lnTo>
                    <a:pt x="479" y="344"/>
                  </a:lnTo>
                  <a:lnTo>
                    <a:pt x="452" y="350"/>
                  </a:lnTo>
                  <a:lnTo>
                    <a:pt x="440" y="405"/>
                  </a:lnTo>
                  <a:lnTo>
                    <a:pt x="414" y="392"/>
                  </a:lnTo>
                  <a:lnTo>
                    <a:pt x="362" y="382"/>
                  </a:lnTo>
                  <a:lnTo>
                    <a:pt x="275" y="399"/>
                  </a:lnTo>
                  <a:lnTo>
                    <a:pt x="275" y="446"/>
                  </a:lnTo>
                  <a:lnTo>
                    <a:pt x="228" y="483"/>
                  </a:lnTo>
                  <a:lnTo>
                    <a:pt x="169" y="492"/>
                  </a:lnTo>
                  <a:lnTo>
                    <a:pt x="165" y="541"/>
                  </a:lnTo>
                  <a:lnTo>
                    <a:pt x="184" y="564"/>
                  </a:lnTo>
                  <a:lnTo>
                    <a:pt x="144" y="604"/>
                  </a:lnTo>
                  <a:lnTo>
                    <a:pt x="64" y="607"/>
                  </a:lnTo>
                  <a:lnTo>
                    <a:pt x="14" y="692"/>
                  </a:lnTo>
                  <a:lnTo>
                    <a:pt x="46" y="717"/>
                  </a:lnTo>
                  <a:lnTo>
                    <a:pt x="56" y="765"/>
                  </a:lnTo>
                  <a:lnTo>
                    <a:pt x="91" y="775"/>
                  </a:lnTo>
                  <a:lnTo>
                    <a:pt x="94" y="834"/>
                  </a:lnTo>
                  <a:lnTo>
                    <a:pt x="158" y="863"/>
                  </a:lnTo>
                  <a:lnTo>
                    <a:pt x="200" y="896"/>
                  </a:lnTo>
                  <a:lnTo>
                    <a:pt x="196" y="932"/>
                  </a:lnTo>
                  <a:lnTo>
                    <a:pt x="223" y="954"/>
                  </a:lnTo>
                  <a:cubicBezTo>
                    <a:pt x="223" y="954"/>
                    <a:pt x="219" y="970"/>
                    <a:pt x="218" y="978"/>
                  </a:cubicBezTo>
                  <a:lnTo>
                    <a:pt x="217" y="978"/>
                  </a:lnTo>
                  <a:lnTo>
                    <a:pt x="184" y="991"/>
                  </a:lnTo>
                  <a:lnTo>
                    <a:pt x="153" y="972"/>
                  </a:lnTo>
                  <a:lnTo>
                    <a:pt x="112" y="969"/>
                  </a:lnTo>
                  <a:lnTo>
                    <a:pt x="81" y="985"/>
                  </a:lnTo>
                  <a:lnTo>
                    <a:pt x="84" y="1017"/>
                  </a:lnTo>
                  <a:lnTo>
                    <a:pt x="50" y="1036"/>
                  </a:lnTo>
                  <a:lnTo>
                    <a:pt x="42" y="1074"/>
                  </a:lnTo>
                  <a:lnTo>
                    <a:pt x="14" y="1089"/>
                  </a:lnTo>
                  <a:lnTo>
                    <a:pt x="20" y="1116"/>
                  </a:lnTo>
                  <a:lnTo>
                    <a:pt x="40" y="1116"/>
                  </a:lnTo>
                  <a:lnTo>
                    <a:pt x="34" y="1164"/>
                  </a:lnTo>
                  <a:lnTo>
                    <a:pt x="0" y="1188"/>
                  </a:lnTo>
                  <a:lnTo>
                    <a:pt x="17" y="1221"/>
                  </a:lnTo>
                  <a:lnTo>
                    <a:pt x="40" y="1255"/>
                  </a:lnTo>
                  <a:lnTo>
                    <a:pt x="40" y="1311"/>
                  </a:lnTo>
                  <a:lnTo>
                    <a:pt x="83" y="1322"/>
                  </a:lnTo>
                  <a:lnTo>
                    <a:pt x="123" y="1366"/>
                  </a:lnTo>
                  <a:lnTo>
                    <a:pt x="120" y="1424"/>
                  </a:lnTo>
                  <a:lnTo>
                    <a:pt x="142" y="1457"/>
                  </a:lnTo>
                  <a:lnTo>
                    <a:pt x="117" y="1483"/>
                  </a:lnTo>
                  <a:lnTo>
                    <a:pt x="147" y="1486"/>
                  </a:lnTo>
                  <a:lnTo>
                    <a:pt x="164" y="1469"/>
                  </a:lnTo>
                  <a:lnTo>
                    <a:pt x="194" y="1492"/>
                  </a:lnTo>
                  <a:lnTo>
                    <a:pt x="195" y="1552"/>
                  </a:lnTo>
                  <a:lnTo>
                    <a:pt x="253" y="1563"/>
                  </a:lnTo>
                  <a:lnTo>
                    <a:pt x="272" y="1575"/>
                  </a:lnTo>
                  <a:lnTo>
                    <a:pt x="301" y="1532"/>
                  </a:lnTo>
                  <a:lnTo>
                    <a:pt x="320" y="1510"/>
                  </a:lnTo>
                  <a:lnTo>
                    <a:pt x="333" y="1553"/>
                  </a:lnTo>
                  <a:lnTo>
                    <a:pt x="348" y="1567"/>
                  </a:lnTo>
                  <a:lnTo>
                    <a:pt x="337" y="1607"/>
                  </a:lnTo>
                  <a:lnTo>
                    <a:pt x="364" y="1657"/>
                  </a:lnTo>
                  <a:lnTo>
                    <a:pt x="379" y="1625"/>
                  </a:lnTo>
                  <a:lnTo>
                    <a:pt x="421" y="1636"/>
                  </a:lnTo>
                  <a:lnTo>
                    <a:pt x="427" y="1657"/>
                  </a:lnTo>
                  <a:lnTo>
                    <a:pt x="448" y="1667"/>
                  </a:lnTo>
                  <a:lnTo>
                    <a:pt x="425" y="1682"/>
                  </a:lnTo>
                  <a:lnTo>
                    <a:pt x="394" y="1692"/>
                  </a:lnTo>
                  <a:lnTo>
                    <a:pt x="387" y="1761"/>
                  </a:lnTo>
                  <a:lnTo>
                    <a:pt x="352" y="1790"/>
                  </a:lnTo>
                  <a:lnTo>
                    <a:pt x="341" y="1848"/>
                  </a:lnTo>
                  <a:lnTo>
                    <a:pt x="352" y="1892"/>
                  </a:lnTo>
                  <a:lnTo>
                    <a:pt x="337" y="1932"/>
                  </a:lnTo>
                  <a:lnTo>
                    <a:pt x="339" y="1986"/>
                  </a:lnTo>
                  <a:lnTo>
                    <a:pt x="383" y="1975"/>
                  </a:lnTo>
                  <a:lnTo>
                    <a:pt x="404" y="1967"/>
                  </a:lnTo>
                  <a:lnTo>
                    <a:pt x="431" y="2009"/>
                  </a:lnTo>
                  <a:lnTo>
                    <a:pt x="483" y="2004"/>
                  </a:lnTo>
                  <a:lnTo>
                    <a:pt x="504" y="2027"/>
                  </a:lnTo>
                  <a:lnTo>
                    <a:pt x="512" y="2092"/>
                  </a:lnTo>
                  <a:lnTo>
                    <a:pt x="514" y="2142"/>
                  </a:lnTo>
                  <a:lnTo>
                    <a:pt x="496" y="2186"/>
                  </a:lnTo>
                  <a:lnTo>
                    <a:pt x="539" y="2227"/>
                  </a:lnTo>
                  <a:lnTo>
                    <a:pt x="571" y="2300"/>
                  </a:lnTo>
                  <a:lnTo>
                    <a:pt x="610" y="2352"/>
                  </a:lnTo>
                  <a:lnTo>
                    <a:pt x="650" y="2319"/>
                  </a:lnTo>
                  <a:lnTo>
                    <a:pt x="669" y="2346"/>
                  </a:lnTo>
                  <a:lnTo>
                    <a:pt x="694" y="2377"/>
                  </a:lnTo>
                  <a:lnTo>
                    <a:pt x="758" y="2394"/>
                  </a:lnTo>
                  <a:lnTo>
                    <a:pt x="773" y="2423"/>
                  </a:lnTo>
                  <a:lnTo>
                    <a:pt x="866" y="2394"/>
                  </a:lnTo>
                  <a:lnTo>
                    <a:pt x="900" y="2382"/>
                  </a:lnTo>
                  <a:lnTo>
                    <a:pt x="948" y="2404"/>
                  </a:lnTo>
                  <a:lnTo>
                    <a:pt x="1004" y="2342"/>
                  </a:lnTo>
                  <a:lnTo>
                    <a:pt x="1085" y="2315"/>
                  </a:lnTo>
                  <a:lnTo>
                    <a:pt x="1093" y="2246"/>
                  </a:lnTo>
                  <a:lnTo>
                    <a:pt x="1104" y="2202"/>
                  </a:lnTo>
                  <a:lnTo>
                    <a:pt x="1141" y="2148"/>
                  </a:lnTo>
                  <a:lnTo>
                    <a:pt x="1125" y="2111"/>
                  </a:lnTo>
                  <a:lnTo>
                    <a:pt x="1112" y="2059"/>
                  </a:lnTo>
                  <a:lnTo>
                    <a:pt x="1150" y="2052"/>
                  </a:lnTo>
                  <a:lnTo>
                    <a:pt x="1206" y="2069"/>
                  </a:lnTo>
                  <a:lnTo>
                    <a:pt x="1246" y="2065"/>
                  </a:lnTo>
                  <a:lnTo>
                    <a:pt x="1185" y="1979"/>
                  </a:lnTo>
                  <a:lnTo>
                    <a:pt x="1214" y="1944"/>
                  </a:lnTo>
                  <a:lnTo>
                    <a:pt x="1187" y="1919"/>
                  </a:lnTo>
                  <a:lnTo>
                    <a:pt x="1133" y="1917"/>
                  </a:lnTo>
                  <a:lnTo>
                    <a:pt x="1100" y="1948"/>
                  </a:lnTo>
                  <a:lnTo>
                    <a:pt x="1033" y="1913"/>
                  </a:lnTo>
                  <a:cubicBezTo>
                    <a:pt x="1033" y="1913"/>
                    <a:pt x="998" y="1869"/>
                    <a:pt x="991" y="1861"/>
                  </a:cubicBezTo>
                  <a:cubicBezTo>
                    <a:pt x="985" y="1852"/>
                    <a:pt x="956" y="1911"/>
                    <a:pt x="956" y="1911"/>
                  </a:cubicBezTo>
                  <a:lnTo>
                    <a:pt x="914" y="1904"/>
                  </a:lnTo>
                  <a:lnTo>
                    <a:pt x="887" y="1840"/>
                  </a:lnTo>
                  <a:lnTo>
                    <a:pt x="964" y="1752"/>
                  </a:lnTo>
                  <a:lnTo>
                    <a:pt x="958" y="1715"/>
                  </a:lnTo>
                  <a:lnTo>
                    <a:pt x="923" y="1667"/>
                  </a:lnTo>
                  <a:lnTo>
                    <a:pt x="950" y="1632"/>
                  </a:lnTo>
                  <a:lnTo>
                    <a:pt x="941" y="1607"/>
                  </a:lnTo>
                  <a:lnTo>
                    <a:pt x="944" y="1492"/>
                  </a:lnTo>
                  <a:lnTo>
                    <a:pt x="985" y="1467"/>
                  </a:lnTo>
                  <a:lnTo>
                    <a:pt x="989" y="1432"/>
                  </a:lnTo>
                  <a:lnTo>
                    <a:pt x="935" y="1375"/>
                  </a:lnTo>
                  <a:lnTo>
                    <a:pt x="923" y="1329"/>
                  </a:lnTo>
                  <a:lnTo>
                    <a:pt x="879" y="1329"/>
                  </a:lnTo>
                  <a:lnTo>
                    <a:pt x="823" y="1298"/>
                  </a:lnTo>
                  <a:lnTo>
                    <a:pt x="819" y="1266"/>
                  </a:lnTo>
                  <a:lnTo>
                    <a:pt x="912" y="1242"/>
                  </a:lnTo>
                  <a:lnTo>
                    <a:pt x="901" y="1214"/>
                  </a:lnTo>
                  <a:lnTo>
                    <a:pt x="939" y="1172"/>
                  </a:lnTo>
                  <a:lnTo>
                    <a:pt x="961" y="1200"/>
                  </a:lnTo>
                  <a:lnTo>
                    <a:pt x="1020" y="1263"/>
                  </a:lnTo>
                  <a:lnTo>
                    <a:pt x="1044" y="1175"/>
                  </a:lnTo>
                  <a:lnTo>
                    <a:pt x="1008" y="1139"/>
                  </a:lnTo>
                  <a:lnTo>
                    <a:pt x="969" y="1105"/>
                  </a:lnTo>
                  <a:lnTo>
                    <a:pt x="1004" y="1099"/>
                  </a:lnTo>
                  <a:lnTo>
                    <a:pt x="1045" y="1069"/>
                  </a:lnTo>
                  <a:lnTo>
                    <a:pt x="1076" y="1007"/>
                  </a:lnTo>
                  <a:lnTo>
                    <a:pt x="1128" y="1039"/>
                  </a:lnTo>
                  <a:lnTo>
                    <a:pt x="1153" y="1017"/>
                  </a:lnTo>
                  <a:lnTo>
                    <a:pt x="1212" y="1060"/>
                  </a:lnTo>
                  <a:lnTo>
                    <a:pt x="1256" y="1047"/>
                  </a:lnTo>
                  <a:lnTo>
                    <a:pt x="1179" y="971"/>
                  </a:lnTo>
                  <a:lnTo>
                    <a:pt x="1209" y="917"/>
                  </a:lnTo>
                  <a:lnTo>
                    <a:pt x="1228" y="849"/>
                  </a:lnTo>
                  <a:lnTo>
                    <a:pt x="1222" y="844"/>
                  </a:lnTo>
                  <a:lnTo>
                    <a:pt x="1254" y="849"/>
                  </a:lnTo>
                  <a:lnTo>
                    <a:pt x="1272" y="869"/>
                  </a:lnTo>
                  <a:lnTo>
                    <a:pt x="1319" y="828"/>
                  </a:lnTo>
                  <a:lnTo>
                    <a:pt x="1350" y="803"/>
                  </a:lnTo>
                  <a:lnTo>
                    <a:pt x="1429" y="841"/>
                  </a:lnTo>
                  <a:lnTo>
                    <a:pt x="1469" y="836"/>
                  </a:lnTo>
                  <a:lnTo>
                    <a:pt x="1469" y="769"/>
                  </a:lnTo>
                  <a:lnTo>
                    <a:pt x="1514" y="724"/>
                  </a:lnTo>
                  <a:lnTo>
                    <a:pt x="1514" y="725"/>
                  </a:lnTo>
                  <a:lnTo>
                    <a:pt x="1553" y="735"/>
                  </a:lnTo>
                  <a:lnTo>
                    <a:pt x="1634" y="830"/>
                  </a:lnTo>
                  <a:lnTo>
                    <a:pt x="1681" y="847"/>
                  </a:lnTo>
                  <a:lnTo>
                    <a:pt x="1709" y="874"/>
                  </a:lnTo>
                  <a:lnTo>
                    <a:pt x="1753" y="832"/>
                  </a:lnTo>
                  <a:lnTo>
                    <a:pt x="1801" y="835"/>
                  </a:lnTo>
                  <a:lnTo>
                    <a:pt x="1848" y="763"/>
                  </a:lnTo>
                  <a:lnTo>
                    <a:pt x="1836" y="728"/>
                  </a:lnTo>
                  <a:lnTo>
                    <a:pt x="1815" y="686"/>
                  </a:lnTo>
                  <a:lnTo>
                    <a:pt x="1840" y="616"/>
                  </a:lnTo>
                  <a:lnTo>
                    <a:pt x="1961" y="500"/>
                  </a:lnTo>
                  <a:lnTo>
                    <a:pt x="1994" y="489"/>
                  </a:lnTo>
                  <a:lnTo>
                    <a:pt x="2022" y="442"/>
                  </a:lnTo>
                  <a:lnTo>
                    <a:pt x="2050" y="389"/>
                  </a:lnTo>
                  <a:lnTo>
                    <a:pt x="2128" y="388"/>
                  </a:lnTo>
                  <a:lnTo>
                    <a:pt x="2162" y="348"/>
                  </a:lnTo>
                  <a:lnTo>
                    <a:pt x="2100" y="29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F07321A1-F967-4A78-9FD6-16B602AF9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028" y="2887879"/>
              <a:ext cx="265430" cy="314960"/>
            </a:xfrm>
            <a:custGeom>
              <a:avLst/>
              <a:gdLst>
                <a:gd name="T0" fmla="*/ 487 w 508"/>
                <a:gd name="T1" fmla="*/ 188 h 606"/>
                <a:gd name="T2" fmla="*/ 481 w 508"/>
                <a:gd name="T3" fmla="*/ 167 h 606"/>
                <a:gd name="T4" fmla="*/ 441 w 508"/>
                <a:gd name="T5" fmla="*/ 161 h 606"/>
                <a:gd name="T6" fmla="*/ 424 w 508"/>
                <a:gd name="T7" fmla="*/ 188 h 606"/>
                <a:gd name="T8" fmla="*/ 397 w 508"/>
                <a:gd name="T9" fmla="*/ 142 h 606"/>
                <a:gd name="T10" fmla="*/ 397 w 508"/>
                <a:gd name="T11" fmla="*/ 138 h 606"/>
                <a:gd name="T12" fmla="*/ 408 w 508"/>
                <a:gd name="T13" fmla="*/ 98 h 606"/>
                <a:gd name="T14" fmla="*/ 393 w 508"/>
                <a:gd name="T15" fmla="*/ 84 h 606"/>
                <a:gd name="T16" fmla="*/ 380 w 508"/>
                <a:gd name="T17" fmla="*/ 41 h 606"/>
                <a:gd name="T18" fmla="*/ 361 w 508"/>
                <a:gd name="T19" fmla="*/ 63 h 606"/>
                <a:gd name="T20" fmla="*/ 333 w 508"/>
                <a:gd name="T21" fmla="*/ 102 h 606"/>
                <a:gd name="T22" fmla="*/ 313 w 508"/>
                <a:gd name="T23" fmla="*/ 94 h 606"/>
                <a:gd name="T24" fmla="*/ 255 w 508"/>
                <a:gd name="T25" fmla="*/ 83 h 606"/>
                <a:gd name="T26" fmla="*/ 254 w 508"/>
                <a:gd name="T27" fmla="*/ 23 h 606"/>
                <a:gd name="T28" fmla="*/ 224 w 508"/>
                <a:gd name="T29" fmla="*/ 0 h 606"/>
                <a:gd name="T30" fmla="*/ 207 w 508"/>
                <a:gd name="T31" fmla="*/ 17 h 606"/>
                <a:gd name="T32" fmla="*/ 177 w 508"/>
                <a:gd name="T33" fmla="*/ 14 h 606"/>
                <a:gd name="T34" fmla="*/ 183 w 508"/>
                <a:gd name="T35" fmla="*/ 67 h 606"/>
                <a:gd name="T36" fmla="*/ 177 w 508"/>
                <a:gd name="T37" fmla="*/ 109 h 606"/>
                <a:gd name="T38" fmla="*/ 135 w 508"/>
                <a:gd name="T39" fmla="*/ 155 h 606"/>
                <a:gd name="T40" fmla="*/ 82 w 508"/>
                <a:gd name="T41" fmla="*/ 159 h 606"/>
                <a:gd name="T42" fmla="*/ 47 w 508"/>
                <a:gd name="T43" fmla="*/ 200 h 606"/>
                <a:gd name="T44" fmla="*/ 47 w 508"/>
                <a:gd name="T45" fmla="*/ 317 h 606"/>
                <a:gd name="T46" fmla="*/ 27 w 508"/>
                <a:gd name="T47" fmla="*/ 355 h 606"/>
                <a:gd name="T48" fmla="*/ 21 w 508"/>
                <a:gd name="T49" fmla="*/ 408 h 606"/>
                <a:gd name="T50" fmla="*/ 0 w 508"/>
                <a:gd name="T51" fmla="*/ 428 h 606"/>
                <a:gd name="T52" fmla="*/ 79 w 508"/>
                <a:gd name="T53" fmla="*/ 467 h 606"/>
                <a:gd name="T54" fmla="*/ 68 w 508"/>
                <a:gd name="T55" fmla="*/ 508 h 606"/>
                <a:gd name="T56" fmla="*/ 111 w 508"/>
                <a:gd name="T57" fmla="*/ 556 h 606"/>
                <a:gd name="T58" fmla="*/ 157 w 508"/>
                <a:gd name="T59" fmla="*/ 606 h 606"/>
                <a:gd name="T60" fmla="*/ 194 w 508"/>
                <a:gd name="T61" fmla="*/ 550 h 606"/>
                <a:gd name="T62" fmla="*/ 193 w 508"/>
                <a:gd name="T63" fmla="*/ 483 h 606"/>
                <a:gd name="T64" fmla="*/ 214 w 508"/>
                <a:gd name="T65" fmla="*/ 447 h 606"/>
                <a:gd name="T66" fmla="*/ 216 w 508"/>
                <a:gd name="T67" fmla="*/ 441 h 606"/>
                <a:gd name="T68" fmla="*/ 232 w 508"/>
                <a:gd name="T69" fmla="*/ 452 h 606"/>
                <a:gd name="T70" fmla="*/ 236 w 508"/>
                <a:gd name="T71" fmla="*/ 525 h 606"/>
                <a:gd name="T72" fmla="*/ 285 w 508"/>
                <a:gd name="T73" fmla="*/ 573 h 606"/>
                <a:gd name="T74" fmla="*/ 322 w 508"/>
                <a:gd name="T75" fmla="*/ 602 h 606"/>
                <a:gd name="T76" fmla="*/ 399 w 508"/>
                <a:gd name="T77" fmla="*/ 517 h 606"/>
                <a:gd name="T78" fmla="*/ 397 w 508"/>
                <a:gd name="T79" fmla="*/ 463 h 606"/>
                <a:gd name="T80" fmla="*/ 412 w 508"/>
                <a:gd name="T81" fmla="*/ 423 h 606"/>
                <a:gd name="T82" fmla="*/ 402 w 508"/>
                <a:gd name="T83" fmla="*/ 375 h 606"/>
                <a:gd name="T84" fmla="*/ 412 w 508"/>
                <a:gd name="T85" fmla="*/ 321 h 606"/>
                <a:gd name="T86" fmla="*/ 449 w 508"/>
                <a:gd name="T87" fmla="*/ 288 h 606"/>
                <a:gd name="T88" fmla="*/ 454 w 508"/>
                <a:gd name="T89" fmla="*/ 223 h 606"/>
                <a:gd name="T90" fmla="*/ 480 w 508"/>
                <a:gd name="T91" fmla="*/ 219 h 606"/>
                <a:gd name="T92" fmla="*/ 508 w 508"/>
                <a:gd name="T93" fmla="*/ 198 h 606"/>
                <a:gd name="T94" fmla="*/ 487 w 508"/>
                <a:gd name="T95" fmla="*/ 18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08" h="606">
                  <a:moveTo>
                    <a:pt x="487" y="188"/>
                  </a:moveTo>
                  <a:lnTo>
                    <a:pt x="481" y="167"/>
                  </a:lnTo>
                  <a:lnTo>
                    <a:pt x="441" y="161"/>
                  </a:lnTo>
                  <a:lnTo>
                    <a:pt x="424" y="188"/>
                  </a:lnTo>
                  <a:lnTo>
                    <a:pt x="397" y="142"/>
                  </a:lnTo>
                  <a:lnTo>
                    <a:pt x="397" y="138"/>
                  </a:lnTo>
                  <a:lnTo>
                    <a:pt x="408" y="98"/>
                  </a:lnTo>
                  <a:lnTo>
                    <a:pt x="393" y="84"/>
                  </a:lnTo>
                  <a:lnTo>
                    <a:pt x="380" y="41"/>
                  </a:lnTo>
                  <a:lnTo>
                    <a:pt x="361" y="63"/>
                  </a:lnTo>
                  <a:lnTo>
                    <a:pt x="333" y="102"/>
                  </a:lnTo>
                  <a:lnTo>
                    <a:pt x="313" y="94"/>
                  </a:lnTo>
                  <a:lnTo>
                    <a:pt x="255" y="83"/>
                  </a:lnTo>
                  <a:lnTo>
                    <a:pt x="254" y="23"/>
                  </a:lnTo>
                  <a:lnTo>
                    <a:pt x="224" y="0"/>
                  </a:lnTo>
                  <a:lnTo>
                    <a:pt x="207" y="17"/>
                  </a:lnTo>
                  <a:lnTo>
                    <a:pt x="177" y="14"/>
                  </a:lnTo>
                  <a:lnTo>
                    <a:pt x="183" y="67"/>
                  </a:lnTo>
                  <a:lnTo>
                    <a:pt x="177" y="109"/>
                  </a:lnTo>
                  <a:lnTo>
                    <a:pt x="135" y="155"/>
                  </a:lnTo>
                  <a:lnTo>
                    <a:pt x="82" y="159"/>
                  </a:lnTo>
                  <a:lnTo>
                    <a:pt x="47" y="200"/>
                  </a:lnTo>
                  <a:lnTo>
                    <a:pt x="47" y="317"/>
                  </a:lnTo>
                  <a:lnTo>
                    <a:pt x="27" y="355"/>
                  </a:lnTo>
                  <a:lnTo>
                    <a:pt x="21" y="408"/>
                  </a:lnTo>
                  <a:lnTo>
                    <a:pt x="0" y="428"/>
                  </a:lnTo>
                  <a:lnTo>
                    <a:pt x="79" y="467"/>
                  </a:lnTo>
                  <a:lnTo>
                    <a:pt x="68" y="508"/>
                  </a:lnTo>
                  <a:lnTo>
                    <a:pt x="111" y="556"/>
                  </a:lnTo>
                  <a:lnTo>
                    <a:pt x="157" y="606"/>
                  </a:lnTo>
                  <a:lnTo>
                    <a:pt x="194" y="550"/>
                  </a:lnTo>
                  <a:lnTo>
                    <a:pt x="193" y="483"/>
                  </a:lnTo>
                  <a:lnTo>
                    <a:pt x="214" y="447"/>
                  </a:lnTo>
                  <a:lnTo>
                    <a:pt x="216" y="441"/>
                  </a:lnTo>
                  <a:lnTo>
                    <a:pt x="232" y="452"/>
                  </a:lnTo>
                  <a:lnTo>
                    <a:pt x="236" y="525"/>
                  </a:lnTo>
                  <a:lnTo>
                    <a:pt x="285" y="573"/>
                  </a:lnTo>
                  <a:lnTo>
                    <a:pt x="322" y="602"/>
                  </a:lnTo>
                  <a:lnTo>
                    <a:pt x="399" y="517"/>
                  </a:lnTo>
                  <a:lnTo>
                    <a:pt x="397" y="463"/>
                  </a:lnTo>
                  <a:lnTo>
                    <a:pt x="412" y="423"/>
                  </a:lnTo>
                  <a:lnTo>
                    <a:pt x="402" y="375"/>
                  </a:lnTo>
                  <a:lnTo>
                    <a:pt x="412" y="321"/>
                  </a:lnTo>
                  <a:lnTo>
                    <a:pt x="449" y="288"/>
                  </a:lnTo>
                  <a:lnTo>
                    <a:pt x="454" y="223"/>
                  </a:lnTo>
                  <a:lnTo>
                    <a:pt x="480" y="219"/>
                  </a:lnTo>
                  <a:lnTo>
                    <a:pt x="508" y="198"/>
                  </a:lnTo>
                  <a:lnTo>
                    <a:pt x="487" y="18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0716E6E5-3114-4979-8D9C-CC3D6DAD1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0408" y="1668679"/>
              <a:ext cx="336550" cy="281940"/>
            </a:xfrm>
            <a:custGeom>
              <a:avLst/>
              <a:gdLst>
                <a:gd name="T0" fmla="*/ 80 w 646"/>
                <a:gd name="T1" fmla="*/ 322 h 541"/>
                <a:gd name="T2" fmla="*/ 95 w 646"/>
                <a:gd name="T3" fmla="*/ 381 h 541"/>
                <a:gd name="T4" fmla="*/ 74 w 646"/>
                <a:gd name="T5" fmla="*/ 404 h 541"/>
                <a:gd name="T6" fmla="*/ 91 w 646"/>
                <a:gd name="T7" fmla="*/ 451 h 541"/>
                <a:gd name="T8" fmla="*/ 127 w 646"/>
                <a:gd name="T9" fmla="*/ 435 h 541"/>
                <a:gd name="T10" fmla="*/ 159 w 646"/>
                <a:gd name="T11" fmla="*/ 415 h 541"/>
                <a:gd name="T12" fmla="*/ 168 w 646"/>
                <a:gd name="T13" fmla="*/ 427 h 541"/>
                <a:gd name="T14" fmla="*/ 209 w 646"/>
                <a:gd name="T15" fmla="*/ 520 h 541"/>
                <a:gd name="T16" fmla="*/ 245 w 646"/>
                <a:gd name="T17" fmla="*/ 499 h 541"/>
                <a:gd name="T18" fmla="*/ 280 w 646"/>
                <a:gd name="T19" fmla="*/ 522 h 541"/>
                <a:gd name="T20" fmla="*/ 306 w 646"/>
                <a:gd name="T21" fmla="*/ 524 h 541"/>
                <a:gd name="T22" fmla="*/ 350 w 646"/>
                <a:gd name="T23" fmla="*/ 474 h 541"/>
                <a:gd name="T24" fmla="*/ 419 w 646"/>
                <a:gd name="T25" fmla="*/ 479 h 541"/>
                <a:gd name="T26" fmla="*/ 438 w 646"/>
                <a:gd name="T27" fmla="*/ 531 h 541"/>
                <a:gd name="T28" fmla="*/ 471 w 646"/>
                <a:gd name="T29" fmla="*/ 541 h 541"/>
                <a:gd name="T30" fmla="*/ 514 w 646"/>
                <a:gd name="T31" fmla="*/ 478 h 541"/>
                <a:gd name="T32" fmla="*/ 524 w 646"/>
                <a:gd name="T33" fmla="*/ 468 h 541"/>
                <a:gd name="T34" fmla="*/ 561 w 646"/>
                <a:gd name="T35" fmla="*/ 466 h 541"/>
                <a:gd name="T36" fmla="*/ 562 w 646"/>
                <a:gd name="T37" fmla="*/ 463 h 541"/>
                <a:gd name="T38" fmla="*/ 609 w 646"/>
                <a:gd name="T39" fmla="*/ 406 h 541"/>
                <a:gd name="T40" fmla="*/ 594 w 646"/>
                <a:gd name="T41" fmla="*/ 368 h 541"/>
                <a:gd name="T42" fmla="*/ 594 w 646"/>
                <a:gd name="T43" fmla="*/ 362 h 541"/>
                <a:gd name="T44" fmla="*/ 599 w 646"/>
                <a:gd name="T45" fmla="*/ 343 h 541"/>
                <a:gd name="T46" fmla="*/ 646 w 646"/>
                <a:gd name="T47" fmla="*/ 308 h 541"/>
                <a:gd name="T48" fmla="*/ 642 w 646"/>
                <a:gd name="T49" fmla="*/ 276 h 541"/>
                <a:gd name="T50" fmla="*/ 632 w 646"/>
                <a:gd name="T51" fmla="*/ 256 h 541"/>
                <a:gd name="T52" fmla="*/ 586 w 646"/>
                <a:gd name="T53" fmla="*/ 251 h 541"/>
                <a:gd name="T54" fmla="*/ 545 w 646"/>
                <a:gd name="T55" fmla="*/ 276 h 541"/>
                <a:gd name="T56" fmla="*/ 522 w 646"/>
                <a:gd name="T57" fmla="*/ 243 h 541"/>
                <a:gd name="T58" fmla="*/ 546 w 646"/>
                <a:gd name="T59" fmla="*/ 219 h 541"/>
                <a:gd name="T60" fmla="*/ 544 w 646"/>
                <a:gd name="T61" fmla="*/ 170 h 541"/>
                <a:gd name="T62" fmla="*/ 541 w 646"/>
                <a:gd name="T63" fmla="*/ 164 h 541"/>
                <a:gd name="T64" fmla="*/ 544 w 646"/>
                <a:gd name="T65" fmla="*/ 164 h 541"/>
                <a:gd name="T66" fmla="*/ 507 w 646"/>
                <a:gd name="T67" fmla="*/ 97 h 541"/>
                <a:gd name="T68" fmla="*/ 501 w 646"/>
                <a:gd name="T69" fmla="*/ 22 h 541"/>
                <a:gd name="T70" fmla="*/ 463 w 646"/>
                <a:gd name="T71" fmla="*/ 18 h 541"/>
                <a:gd name="T72" fmla="*/ 461 w 646"/>
                <a:gd name="T73" fmla="*/ 23 h 541"/>
                <a:gd name="T74" fmla="*/ 442 w 646"/>
                <a:gd name="T75" fmla="*/ 32 h 541"/>
                <a:gd name="T76" fmla="*/ 394 w 646"/>
                <a:gd name="T77" fmla="*/ 0 h 541"/>
                <a:gd name="T78" fmla="*/ 380 w 646"/>
                <a:gd name="T79" fmla="*/ 19 h 541"/>
                <a:gd name="T80" fmla="*/ 380 w 646"/>
                <a:gd name="T81" fmla="*/ 19 h 541"/>
                <a:gd name="T82" fmla="*/ 351 w 646"/>
                <a:gd name="T83" fmla="*/ 47 h 541"/>
                <a:gd name="T84" fmla="*/ 340 w 646"/>
                <a:gd name="T85" fmla="*/ 110 h 541"/>
                <a:gd name="T86" fmla="*/ 341 w 646"/>
                <a:gd name="T87" fmla="*/ 120 h 541"/>
                <a:gd name="T88" fmla="*/ 332 w 646"/>
                <a:gd name="T89" fmla="*/ 134 h 541"/>
                <a:gd name="T90" fmla="*/ 316 w 646"/>
                <a:gd name="T91" fmla="*/ 128 h 541"/>
                <a:gd name="T92" fmla="*/ 316 w 646"/>
                <a:gd name="T93" fmla="*/ 128 h 541"/>
                <a:gd name="T94" fmla="*/ 303 w 646"/>
                <a:gd name="T95" fmla="*/ 114 h 541"/>
                <a:gd name="T96" fmla="*/ 283 w 646"/>
                <a:gd name="T97" fmla="*/ 76 h 541"/>
                <a:gd name="T98" fmla="*/ 249 w 646"/>
                <a:gd name="T99" fmla="*/ 113 h 541"/>
                <a:gd name="T100" fmla="*/ 221 w 646"/>
                <a:gd name="T101" fmla="*/ 123 h 541"/>
                <a:gd name="T102" fmla="*/ 216 w 646"/>
                <a:gd name="T103" fmla="*/ 199 h 541"/>
                <a:gd name="T104" fmla="*/ 190 w 646"/>
                <a:gd name="T105" fmla="*/ 211 h 541"/>
                <a:gd name="T106" fmla="*/ 159 w 646"/>
                <a:gd name="T107" fmla="*/ 238 h 541"/>
                <a:gd name="T108" fmla="*/ 132 w 646"/>
                <a:gd name="T109" fmla="*/ 237 h 541"/>
                <a:gd name="T110" fmla="*/ 116 w 646"/>
                <a:gd name="T111" fmla="*/ 235 h 541"/>
                <a:gd name="T112" fmla="*/ 59 w 646"/>
                <a:gd name="T113" fmla="*/ 196 h 541"/>
                <a:gd name="T114" fmla="*/ 0 w 646"/>
                <a:gd name="T115" fmla="*/ 288 h 541"/>
                <a:gd name="T116" fmla="*/ 77 w 646"/>
                <a:gd name="T117" fmla="*/ 320 h 541"/>
                <a:gd name="T118" fmla="*/ 80 w 646"/>
                <a:gd name="T119" fmla="*/ 322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6" h="541">
                  <a:moveTo>
                    <a:pt x="80" y="322"/>
                  </a:moveTo>
                  <a:lnTo>
                    <a:pt x="95" y="381"/>
                  </a:lnTo>
                  <a:lnTo>
                    <a:pt x="74" y="404"/>
                  </a:lnTo>
                  <a:lnTo>
                    <a:pt x="91" y="451"/>
                  </a:lnTo>
                  <a:lnTo>
                    <a:pt x="127" y="435"/>
                  </a:lnTo>
                  <a:lnTo>
                    <a:pt x="159" y="415"/>
                  </a:lnTo>
                  <a:lnTo>
                    <a:pt x="168" y="427"/>
                  </a:lnTo>
                  <a:lnTo>
                    <a:pt x="209" y="520"/>
                  </a:lnTo>
                  <a:lnTo>
                    <a:pt x="245" y="499"/>
                  </a:lnTo>
                  <a:lnTo>
                    <a:pt x="280" y="522"/>
                  </a:lnTo>
                  <a:lnTo>
                    <a:pt x="306" y="524"/>
                  </a:lnTo>
                  <a:lnTo>
                    <a:pt x="350" y="474"/>
                  </a:lnTo>
                  <a:lnTo>
                    <a:pt x="419" y="479"/>
                  </a:lnTo>
                  <a:lnTo>
                    <a:pt x="438" y="531"/>
                  </a:lnTo>
                  <a:lnTo>
                    <a:pt x="471" y="541"/>
                  </a:lnTo>
                  <a:lnTo>
                    <a:pt x="514" y="478"/>
                  </a:lnTo>
                  <a:lnTo>
                    <a:pt x="524" y="468"/>
                  </a:lnTo>
                  <a:lnTo>
                    <a:pt x="561" y="466"/>
                  </a:lnTo>
                  <a:lnTo>
                    <a:pt x="562" y="463"/>
                  </a:lnTo>
                  <a:lnTo>
                    <a:pt x="609" y="406"/>
                  </a:lnTo>
                  <a:lnTo>
                    <a:pt x="594" y="368"/>
                  </a:lnTo>
                  <a:lnTo>
                    <a:pt x="594" y="362"/>
                  </a:lnTo>
                  <a:lnTo>
                    <a:pt x="599" y="343"/>
                  </a:lnTo>
                  <a:lnTo>
                    <a:pt x="646" y="308"/>
                  </a:lnTo>
                  <a:lnTo>
                    <a:pt x="642" y="276"/>
                  </a:lnTo>
                  <a:lnTo>
                    <a:pt x="632" y="256"/>
                  </a:lnTo>
                  <a:lnTo>
                    <a:pt x="586" y="251"/>
                  </a:lnTo>
                  <a:lnTo>
                    <a:pt x="545" y="276"/>
                  </a:lnTo>
                  <a:lnTo>
                    <a:pt x="522" y="243"/>
                  </a:lnTo>
                  <a:lnTo>
                    <a:pt x="546" y="219"/>
                  </a:lnTo>
                  <a:lnTo>
                    <a:pt x="544" y="170"/>
                  </a:lnTo>
                  <a:lnTo>
                    <a:pt x="541" y="164"/>
                  </a:lnTo>
                  <a:lnTo>
                    <a:pt x="544" y="164"/>
                  </a:lnTo>
                  <a:lnTo>
                    <a:pt x="507" y="97"/>
                  </a:lnTo>
                  <a:lnTo>
                    <a:pt x="501" y="22"/>
                  </a:lnTo>
                  <a:lnTo>
                    <a:pt x="463" y="18"/>
                  </a:lnTo>
                  <a:lnTo>
                    <a:pt x="461" y="23"/>
                  </a:lnTo>
                  <a:lnTo>
                    <a:pt x="442" y="32"/>
                  </a:lnTo>
                  <a:lnTo>
                    <a:pt x="394" y="0"/>
                  </a:lnTo>
                  <a:lnTo>
                    <a:pt x="380" y="19"/>
                  </a:lnTo>
                  <a:lnTo>
                    <a:pt x="380" y="19"/>
                  </a:lnTo>
                  <a:lnTo>
                    <a:pt x="351" y="47"/>
                  </a:lnTo>
                  <a:lnTo>
                    <a:pt x="340" y="110"/>
                  </a:lnTo>
                  <a:lnTo>
                    <a:pt x="341" y="120"/>
                  </a:lnTo>
                  <a:lnTo>
                    <a:pt x="332" y="134"/>
                  </a:lnTo>
                  <a:lnTo>
                    <a:pt x="316" y="128"/>
                  </a:lnTo>
                  <a:lnTo>
                    <a:pt x="316" y="128"/>
                  </a:lnTo>
                  <a:lnTo>
                    <a:pt x="303" y="114"/>
                  </a:lnTo>
                  <a:lnTo>
                    <a:pt x="283" y="76"/>
                  </a:lnTo>
                  <a:lnTo>
                    <a:pt x="249" y="113"/>
                  </a:lnTo>
                  <a:lnTo>
                    <a:pt x="221" y="123"/>
                  </a:lnTo>
                  <a:lnTo>
                    <a:pt x="216" y="199"/>
                  </a:lnTo>
                  <a:lnTo>
                    <a:pt x="190" y="211"/>
                  </a:lnTo>
                  <a:lnTo>
                    <a:pt x="159" y="238"/>
                  </a:lnTo>
                  <a:lnTo>
                    <a:pt x="132" y="237"/>
                  </a:lnTo>
                  <a:lnTo>
                    <a:pt x="116" y="235"/>
                  </a:lnTo>
                  <a:lnTo>
                    <a:pt x="59" y="196"/>
                  </a:lnTo>
                  <a:lnTo>
                    <a:pt x="0" y="288"/>
                  </a:lnTo>
                  <a:lnTo>
                    <a:pt x="77" y="320"/>
                  </a:lnTo>
                  <a:lnTo>
                    <a:pt x="80" y="3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6F913217-2909-47DD-BBB3-4F1E50D24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438" y="2398929"/>
              <a:ext cx="20320" cy="52070"/>
            </a:xfrm>
            <a:custGeom>
              <a:avLst/>
              <a:gdLst>
                <a:gd name="T0" fmla="*/ 39 w 39"/>
                <a:gd name="T1" fmla="*/ 52 h 102"/>
                <a:gd name="T2" fmla="*/ 25 w 39"/>
                <a:gd name="T3" fmla="*/ 0 h 102"/>
                <a:gd name="T4" fmla="*/ 0 w 39"/>
                <a:gd name="T5" fmla="*/ 22 h 102"/>
                <a:gd name="T6" fmla="*/ 0 w 39"/>
                <a:gd name="T7" fmla="*/ 75 h 102"/>
                <a:gd name="T8" fmla="*/ 33 w 39"/>
                <a:gd name="T9" fmla="*/ 102 h 102"/>
                <a:gd name="T10" fmla="*/ 39 w 39"/>
                <a:gd name="T11" fmla="*/ 5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02">
                  <a:moveTo>
                    <a:pt x="39" y="52"/>
                  </a:moveTo>
                  <a:lnTo>
                    <a:pt x="25" y="0"/>
                  </a:lnTo>
                  <a:lnTo>
                    <a:pt x="0" y="22"/>
                  </a:lnTo>
                  <a:lnTo>
                    <a:pt x="0" y="75"/>
                  </a:lnTo>
                  <a:lnTo>
                    <a:pt x="33" y="102"/>
                  </a:lnTo>
                  <a:lnTo>
                    <a:pt x="39" y="5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0AA97010-86DC-457F-B1BD-C756F77E9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3218" y="2769769"/>
              <a:ext cx="104140" cy="222250"/>
            </a:xfrm>
            <a:custGeom>
              <a:avLst/>
              <a:gdLst>
                <a:gd name="T0" fmla="*/ 156 w 199"/>
                <a:gd name="T1" fmla="*/ 429 h 429"/>
                <a:gd name="T2" fmla="*/ 199 w 199"/>
                <a:gd name="T3" fmla="*/ 382 h 429"/>
                <a:gd name="T4" fmla="*/ 178 w 199"/>
                <a:gd name="T5" fmla="*/ 291 h 429"/>
                <a:gd name="T6" fmla="*/ 138 w 199"/>
                <a:gd name="T7" fmla="*/ 193 h 429"/>
                <a:gd name="T8" fmla="*/ 125 w 199"/>
                <a:gd name="T9" fmla="*/ 149 h 429"/>
                <a:gd name="T10" fmla="*/ 141 w 199"/>
                <a:gd name="T11" fmla="*/ 82 h 429"/>
                <a:gd name="T12" fmla="*/ 133 w 199"/>
                <a:gd name="T13" fmla="*/ 36 h 429"/>
                <a:gd name="T14" fmla="*/ 75 w 199"/>
                <a:gd name="T15" fmla="*/ 0 h 429"/>
                <a:gd name="T16" fmla="*/ 33 w 199"/>
                <a:gd name="T17" fmla="*/ 27 h 429"/>
                <a:gd name="T18" fmla="*/ 0 w 199"/>
                <a:gd name="T19" fmla="*/ 79 h 429"/>
                <a:gd name="T20" fmla="*/ 30 w 199"/>
                <a:gd name="T21" fmla="*/ 140 h 429"/>
                <a:gd name="T22" fmla="*/ 33 w 199"/>
                <a:gd name="T23" fmla="*/ 236 h 429"/>
                <a:gd name="T24" fmla="*/ 27 w 199"/>
                <a:gd name="T25" fmla="*/ 293 h 429"/>
                <a:gd name="T26" fmla="*/ 64 w 199"/>
                <a:gd name="T27" fmla="*/ 357 h 429"/>
                <a:gd name="T28" fmla="*/ 80 w 199"/>
                <a:gd name="T29" fmla="*/ 386 h 429"/>
                <a:gd name="T30" fmla="*/ 135 w 199"/>
                <a:gd name="T31" fmla="*/ 408 h 429"/>
                <a:gd name="T32" fmla="*/ 156 w 199"/>
                <a:gd name="T33" fmla="*/ 429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9" h="429">
                  <a:moveTo>
                    <a:pt x="156" y="429"/>
                  </a:moveTo>
                  <a:lnTo>
                    <a:pt x="199" y="382"/>
                  </a:lnTo>
                  <a:lnTo>
                    <a:pt x="178" y="291"/>
                  </a:lnTo>
                  <a:lnTo>
                    <a:pt x="138" y="193"/>
                  </a:lnTo>
                  <a:lnTo>
                    <a:pt x="125" y="149"/>
                  </a:lnTo>
                  <a:lnTo>
                    <a:pt x="141" y="82"/>
                  </a:lnTo>
                  <a:lnTo>
                    <a:pt x="133" y="36"/>
                  </a:lnTo>
                  <a:lnTo>
                    <a:pt x="75" y="0"/>
                  </a:lnTo>
                  <a:lnTo>
                    <a:pt x="33" y="27"/>
                  </a:lnTo>
                  <a:lnTo>
                    <a:pt x="0" y="79"/>
                  </a:lnTo>
                  <a:lnTo>
                    <a:pt x="30" y="140"/>
                  </a:lnTo>
                  <a:lnTo>
                    <a:pt x="33" y="236"/>
                  </a:lnTo>
                  <a:lnTo>
                    <a:pt x="27" y="293"/>
                  </a:lnTo>
                  <a:lnTo>
                    <a:pt x="64" y="357"/>
                  </a:lnTo>
                  <a:lnTo>
                    <a:pt x="80" y="386"/>
                  </a:lnTo>
                  <a:lnTo>
                    <a:pt x="135" y="408"/>
                  </a:lnTo>
                  <a:lnTo>
                    <a:pt x="156" y="42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53088AD0-55FF-4D7E-B472-2EFD21D50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1768" y="2311299"/>
              <a:ext cx="1266190" cy="1097280"/>
            </a:xfrm>
            <a:custGeom>
              <a:avLst/>
              <a:gdLst>
                <a:gd name="T0" fmla="*/ 2370 w 2427"/>
                <a:gd name="T1" fmla="*/ 1778 h 2105"/>
                <a:gd name="T2" fmla="*/ 2291 w 2427"/>
                <a:gd name="T3" fmla="*/ 1640 h 2105"/>
                <a:gd name="T4" fmla="*/ 2083 w 2427"/>
                <a:gd name="T5" fmla="*/ 1674 h 2105"/>
                <a:gd name="T6" fmla="*/ 1989 w 2427"/>
                <a:gd name="T7" fmla="*/ 1582 h 2105"/>
                <a:gd name="T8" fmla="*/ 1875 w 2427"/>
                <a:gd name="T9" fmla="*/ 1572 h 2105"/>
                <a:gd name="T10" fmla="*/ 1826 w 2427"/>
                <a:gd name="T11" fmla="*/ 1450 h 2105"/>
                <a:gd name="T12" fmla="*/ 1926 w 2427"/>
                <a:gd name="T13" fmla="*/ 1263 h 2105"/>
                <a:gd name="T14" fmla="*/ 1998 w 2427"/>
                <a:gd name="T15" fmla="*/ 1093 h 2105"/>
                <a:gd name="T16" fmla="*/ 1896 w 2427"/>
                <a:gd name="T17" fmla="*/ 941 h 2105"/>
                <a:gd name="T18" fmla="*/ 1890 w 2427"/>
                <a:gd name="T19" fmla="*/ 800 h 2105"/>
                <a:gd name="T20" fmla="*/ 1892 w 2427"/>
                <a:gd name="T21" fmla="*/ 714 h 2105"/>
                <a:gd name="T22" fmla="*/ 1968 w 2427"/>
                <a:gd name="T23" fmla="*/ 605 h 2105"/>
                <a:gd name="T24" fmla="*/ 2076 w 2427"/>
                <a:gd name="T25" fmla="*/ 594 h 2105"/>
                <a:gd name="T26" fmla="*/ 1948 w 2427"/>
                <a:gd name="T27" fmla="*/ 466 h 2105"/>
                <a:gd name="T28" fmla="*/ 1803 w 2427"/>
                <a:gd name="T29" fmla="*/ 280 h 2105"/>
                <a:gd name="T30" fmla="*/ 1595 w 2427"/>
                <a:gd name="T31" fmla="*/ 183 h 2105"/>
                <a:gd name="T32" fmla="*/ 1417 w 2427"/>
                <a:gd name="T33" fmla="*/ 250 h 2105"/>
                <a:gd name="T34" fmla="*/ 1215 w 2427"/>
                <a:gd name="T35" fmla="*/ 338 h 2105"/>
                <a:gd name="T36" fmla="*/ 1089 w 2427"/>
                <a:gd name="T37" fmla="*/ 257 h 2105"/>
                <a:gd name="T38" fmla="*/ 751 w 2427"/>
                <a:gd name="T39" fmla="*/ 82 h 2105"/>
                <a:gd name="T40" fmla="*/ 551 w 2427"/>
                <a:gd name="T41" fmla="*/ 68 h 2105"/>
                <a:gd name="T42" fmla="*/ 557 w 2427"/>
                <a:gd name="T43" fmla="*/ 130 h 2105"/>
                <a:gd name="T44" fmla="*/ 409 w 2427"/>
                <a:gd name="T45" fmla="*/ 113 h 2105"/>
                <a:gd name="T46" fmla="*/ 443 w 2427"/>
                <a:gd name="T47" fmla="*/ 244 h 2105"/>
                <a:gd name="T48" fmla="*/ 425 w 2427"/>
                <a:gd name="T49" fmla="*/ 360 h 2105"/>
                <a:gd name="T50" fmla="*/ 345 w 2427"/>
                <a:gd name="T51" fmla="*/ 375 h 2105"/>
                <a:gd name="T52" fmla="*/ 251 w 2427"/>
                <a:gd name="T53" fmla="*/ 353 h 2105"/>
                <a:gd name="T54" fmla="*/ 193 w 2427"/>
                <a:gd name="T55" fmla="*/ 300 h 2105"/>
                <a:gd name="T56" fmla="*/ 131 w 2427"/>
                <a:gd name="T57" fmla="*/ 449 h 2105"/>
                <a:gd name="T58" fmla="*/ 37 w 2427"/>
                <a:gd name="T59" fmla="*/ 560 h 2105"/>
                <a:gd name="T60" fmla="*/ 84 w 2427"/>
                <a:gd name="T61" fmla="*/ 653 h 2105"/>
                <a:gd name="T62" fmla="*/ 125 w 2427"/>
                <a:gd name="T63" fmla="*/ 671 h 2105"/>
                <a:gd name="T64" fmla="*/ 164 w 2427"/>
                <a:gd name="T65" fmla="*/ 738 h 2105"/>
                <a:gd name="T66" fmla="*/ 301 w 2427"/>
                <a:gd name="T67" fmla="*/ 791 h 2105"/>
                <a:gd name="T68" fmla="*/ 350 w 2427"/>
                <a:gd name="T69" fmla="*/ 900 h 2105"/>
                <a:gd name="T70" fmla="*/ 393 w 2427"/>
                <a:gd name="T71" fmla="*/ 766 h 2105"/>
                <a:gd name="T72" fmla="*/ 535 w 2427"/>
                <a:gd name="T73" fmla="*/ 841 h 2105"/>
                <a:gd name="T74" fmla="*/ 571 w 2427"/>
                <a:gd name="T75" fmla="*/ 875 h 2105"/>
                <a:gd name="T76" fmla="*/ 595 w 2427"/>
                <a:gd name="T77" fmla="*/ 1080 h 2105"/>
                <a:gd name="T78" fmla="*/ 618 w 2427"/>
                <a:gd name="T79" fmla="*/ 1299 h 2105"/>
                <a:gd name="T80" fmla="*/ 687 w 2427"/>
                <a:gd name="T81" fmla="*/ 1427 h 2105"/>
                <a:gd name="T82" fmla="*/ 662 w 2427"/>
                <a:gd name="T83" fmla="*/ 1649 h 2105"/>
                <a:gd name="T84" fmla="*/ 664 w 2427"/>
                <a:gd name="T85" fmla="*/ 1719 h 2105"/>
                <a:gd name="T86" fmla="*/ 654 w 2427"/>
                <a:gd name="T87" fmla="*/ 1800 h 2105"/>
                <a:gd name="T88" fmla="*/ 842 w 2427"/>
                <a:gd name="T89" fmla="*/ 1899 h 2105"/>
                <a:gd name="T90" fmla="*/ 875 w 2427"/>
                <a:gd name="T91" fmla="*/ 2016 h 2105"/>
                <a:gd name="T92" fmla="*/ 1045 w 2427"/>
                <a:gd name="T93" fmla="*/ 2022 h 2105"/>
                <a:gd name="T94" fmla="*/ 1223 w 2427"/>
                <a:gd name="T95" fmla="*/ 1930 h 2105"/>
                <a:gd name="T96" fmla="*/ 1348 w 2427"/>
                <a:gd name="T97" fmla="*/ 1789 h 2105"/>
                <a:gd name="T98" fmla="*/ 1520 w 2427"/>
                <a:gd name="T99" fmla="*/ 1872 h 2105"/>
                <a:gd name="T100" fmla="*/ 1731 w 2427"/>
                <a:gd name="T101" fmla="*/ 1911 h 2105"/>
                <a:gd name="T102" fmla="*/ 1875 w 2427"/>
                <a:gd name="T103" fmla="*/ 1864 h 2105"/>
                <a:gd name="T104" fmla="*/ 2056 w 2427"/>
                <a:gd name="T105" fmla="*/ 2057 h 2105"/>
                <a:gd name="T106" fmla="*/ 2262 w 2427"/>
                <a:gd name="T107" fmla="*/ 2101 h 2105"/>
                <a:gd name="T108" fmla="*/ 2400 w 2427"/>
                <a:gd name="T109" fmla="*/ 1963 h 2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427" h="2105">
                  <a:moveTo>
                    <a:pt x="2427" y="1936"/>
                  </a:moveTo>
                  <a:lnTo>
                    <a:pt x="2395" y="1863"/>
                  </a:lnTo>
                  <a:lnTo>
                    <a:pt x="2352" y="1822"/>
                  </a:lnTo>
                  <a:lnTo>
                    <a:pt x="2370" y="1778"/>
                  </a:lnTo>
                  <a:lnTo>
                    <a:pt x="2368" y="1728"/>
                  </a:lnTo>
                  <a:lnTo>
                    <a:pt x="2360" y="1670"/>
                  </a:lnTo>
                  <a:lnTo>
                    <a:pt x="2339" y="1640"/>
                  </a:lnTo>
                  <a:lnTo>
                    <a:pt x="2291" y="1640"/>
                  </a:lnTo>
                  <a:lnTo>
                    <a:pt x="2260" y="1603"/>
                  </a:lnTo>
                  <a:lnTo>
                    <a:pt x="2202" y="1620"/>
                  </a:lnTo>
                  <a:lnTo>
                    <a:pt x="2118" y="1707"/>
                  </a:lnTo>
                  <a:lnTo>
                    <a:pt x="2083" y="1674"/>
                  </a:lnTo>
                  <a:lnTo>
                    <a:pt x="2032" y="1630"/>
                  </a:lnTo>
                  <a:lnTo>
                    <a:pt x="2028" y="1557"/>
                  </a:lnTo>
                  <a:lnTo>
                    <a:pt x="2010" y="1552"/>
                  </a:lnTo>
                  <a:lnTo>
                    <a:pt x="1989" y="1582"/>
                  </a:lnTo>
                  <a:lnTo>
                    <a:pt x="1990" y="1655"/>
                  </a:lnTo>
                  <a:lnTo>
                    <a:pt x="1953" y="1707"/>
                  </a:lnTo>
                  <a:lnTo>
                    <a:pt x="1864" y="1613"/>
                  </a:lnTo>
                  <a:lnTo>
                    <a:pt x="1875" y="1572"/>
                  </a:lnTo>
                  <a:lnTo>
                    <a:pt x="1796" y="1533"/>
                  </a:lnTo>
                  <a:lnTo>
                    <a:pt x="1817" y="1513"/>
                  </a:lnTo>
                  <a:lnTo>
                    <a:pt x="1825" y="1455"/>
                  </a:lnTo>
                  <a:lnTo>
                    <a:pt x="1826" y="1450"/>
                  </a:lnTo>
                  <a:lnTo>
                    <a:pt x="1843" y="1422"/>
                  </a:lnTo>
                  <a:lnTo>
                    <a:pt x="1843" y="1305"/>
                  </a:lnTo>
                  <a:lnTo>
                    <a:pt x="1878" y="1264"/>
                  </a:lnTo>
                  <a:lnTo>
                    <a:pt x="1926" y="1263"/>
                  </a:lnTo>
                  <a:lnTo>
                    <a:pt x="1973" y="1214"/>
                  </a:lnTo>
                  <a:lnTo>
                    <a:pt x="1978" y="1168"/>
                  </a:lnTo>
                  <a:lnTo>
                    <a:pt x="1973" y="1119"/>
                  </a:lnTo>
                  <a:lnTo>
                    <a:pt x="1998" y="1093"/>
                  </a:lnTo>
                  <a:lnTo>
                    <a:pt x="1976" y="1060"/>
                  </a:lnTo>
                  <a:lnTo>
                    <a:pt x="1979" y="1002"/>
                  </a:lnTo>
                  <a:lnTo>
                    <a:pt x="1939" y="958"/>
                  </a:lnTo>
                  <a:lnTo>
                    <a:pt x="1896" y="941"/>
                  </a:lnTo>
                  <a:lnTo>
                    <a:pt x="1896" y="891"/>
                  </a:lnTo>
                  <a:lnTo>
                    <a:pt x="1871" y="861"/>
                  </a:lnTo>
                  <a:lnTo>
                    <a:pt x="1856" y="824"/>
                  </a:lnTo>
                  <a:lnTo>
                    <a:pt x="1890" y="800"/>
                  </a:lnTo>
                  <a:lnTo>
                    <a:pt x="1896" y="752"/>
                  </a:lnTo>
                  <a:lnTo>
                    <a:pt x="1876" y="752"/>
                  </a:lnTo>
                  <a:lnTo>
                    <a:pt x="1870" y="725"/>
                  </a:lnTo>
                  <a:lnTo>
                    <a:pt x="1892" y="714"/>
                  </a:lnTo>
                  <a:lnTo>
                    <a:pt x="1901" y="675"/>
                  </a:lnTo>
                  <a:lnTo>
                    <a:pt x="1940" y="653"/>
                  </a:lnTo>
                  <a:lnTo>
                    <a:pt x="1937" y="621"/>
                  </a:lnTo>
                  <a:lnTo>
                    <a:pt x="1968" y="605"/>
                  </a:lnTo>
                  <a:lnTo>
                    <a:pt x="2009" y="608"/>
                  </a:lnTo>
                  <a:lnTo>
                    <a:pt x="2045" y="621"/>
                  </a:lnTo>
                  <a:lnTo>
                    <a:pt x="2071" y="610"/>
                  </a:lnTo>
                  <a:lnTo>
                    <a:pt x="2076" y="594"/>
                  </a:lnTo>
                  <a:lnTo>
                    <a:pt x="2054" y="560"/>
                  </a:lnTo>
                  <a:lnTo>
                    <a:pt x="2056" y="532"/>
                  </a:lnTo>
                  <a:lnTo>
                    <a:pt x="2025" y="505"/>
                  </a:lnTo>
                  <a:lnTo>
                    <a:pt x="1948" y="466"/>
                  </a:lnTo>
                  <a:lnTo>
                    <a:pt x="1947" y="411"/>
                  </a:lnTo>
                  <a:lnTo>
                    <a:pt x="1912" y="397"/>
                  </a:lnTo>
                  <a:lnTo>
                    <a:pt x="1896" y="350"/>
                  </a:lnTo>
                  <a:lnTo>
                    <a:pt x="1803" y="280"/>
                  </a:lnTo>
                  <a:lnTo>
                    <a:pt x="1757" y="272"/>
                  </a:lnTo>
                  <a:lnTo>
                    <a:pt x="1712" y="222"/>
                  </a:lnTo>
                  <a:lnTo>
                    <a:pt x="1629" y="183"/>
                  </a:lnTo>
                  <a:lnTo>
                    <a:pt x="1595" y="183"/>
                  </a:lnTo>
                  <a:lnTo>
                    <a:pt x="1554" y="232"/>
                  </a:lnTo>
                  <a:lnTo>
                    <a:pt x="1553" y="237"/>
                  </a:lnTo>
                  <a:lnTo>
                    <a:pt x="1473" y="272"/>
                  </a:lnTo>
                  <a:lnTo>
                    <a:pt x="1417" y="250"/>
                  </a:lnTo>
                  <a:lnTo>
                    <a:pt x="1290" y="311"/>
                  </a:lnTo>
                  <a:lnTo>
                    <a:pt x="1276" y="316"/>
                  </a:lnTo>
                  <a:lnTo>
                    <a:pt x="1278" y="335"/>
                  </a:lnTo>
                  <a:lnTo>
                    <a:pt x="1215" y="338"/>
                  </a:lnTo>
                  <a:lnTo>
                    <a:pt x="1165" y="394"/>
                  </a:lnTo>
                  <a:lnTo>
                    <a:pt x="1148" y="382"/>
                  </a:lnTo>
                  <a:lnTo>
                    <a:pt x="1120" y="285"/>
                  </a:lnTo>
                  <a:lnTo>
                    <a:pt x="1089" y="257"/>
                  </a:lnTo>
                  <a:lnTo>
                    <a:pt x="1071" y="175"/>
                  </a:lnTo>
                  <a:lnTo>
                    <a:pt x="956" y="135"/>
                  </a:lnTo>
                  <a:lnTo>
                    <a:pt x="832" y="128"/>
                  </a:lnTo>
                  <a:lnTo>
                    <a:pt x="751" y="82"/>
                  </a:lnTo>
                  <a:lnTo>
                    <a:pt x="681" y="7"/>
                  </a:lnTo>
                  <a:lnTo>
                    <a:pt x="612" y="0"/>
                  </a:lnTo>
                  <a:lnTo>
                    <a:pt x="609" y="21"/>
                  </a:lnTo>
                  <a:lnTo>
                    <a:pt x="551" y="68"/>
                  </a:lnTo>
                  <a:lnTo>
                    <a:pt x="601" y="136"/>
                  </a:lnTo>
                  <a:lnTo>
                    <a:pt x="612" y="211"/>
                  </a:lnTo>
                  <a:lnTo>
                    <a:pt x="609" y="229"/>
                  </a:lnTo>
                  <a:lnTo>
                    <a:pt x="557" y="130"/>
                  </a:lnTo>
                  <a:lnTo>
                    <a:pt x="523" y="116"/>
                  </a:lnTo>
                  <a:lnTo>
                    <a:pt x="478" y="91"/>
                  </a:lnTo>
                  <a:lnTo>
                    <a:pt x="423" y="93"/>
                  </a:lnTo>
                  <a:lnTo>
                    <a:pt x="409" y="113"/>
                  </a:lnTo>
                  <a:lnTo>
                    <a:pt x="385" y="83"/>
                  </a:lnTo>
                  <a:lnTo>
                    <a:pt x="359" y="124"/>
                  </a:lnTo>
                  <a:lnTo>
                    <a:pt x="368" y="186"/>
                  </a:lnTo>
                  <a:lnTo>
                    <a:pt x="443" y="244"/>
                  </a:lnTo>
                  <a:lnTo>
                    <a:pt x="501" y="260"/>
                  </a:lnTo>
                  <a:lnTo>
                    <a:pt x="503" y="299"/>
                  </a:lnTo>
                  <a:lnTo>
                    <a:pt x="476" y="328"/>
                  </a:lnTo>
                  <a:lnTo>
                    <a:pt x="425" y="360"/>
                  </a:lnTo>
                  <a:lnTo>
                    <a:pt x="414" y="450"/>
                  </a:lnTo>
                  <a:lnTo>
                    <a:pt x="382" y="394"/>
                  </a:lnTo>
                  <a:lnTo>
                    <a:pt x="351" y="436"/>
                  </a:lnTo>
                  <a:lnTo>
                    <a:pt x="345" y="375"/>
                  </a:lnTo>
                  <a:lnTo>
                    <a:pt x="365" y="343"/>
                  </a:lnTo>
                  <a:lnTo>
                    <a:pt x="334" y="307"/>
                  </a:lnTo>
                  <a:lnTo>
                    <a:pt x="296" y="278"/>
                  </a:lnTo>
                  <a:lnTo>
                    <a:pt x="251" y="353"/>
                  </a:lnTo>
                  <a:lnTo>
                    <a:pt x="196" y="383"/>
                  </a:lnTo>
                  <a:lnTo>
                    <a:pt x="209" y="339"/>
                  </a:lnTo>
                  <a:lnTo>
                    <a:pt x="246" y="294"/>
                  </a:lnTo>
                  <a:lnTo>
                    <a:pt x="193" y="300"/>
                  </a:lnTo>
                  <a:lnTo>
                    <a:pt x="137" y="324"/>
                  </a:lnTo>
                  <a:lnTo>
                    <a:pt x="115" y="355"/>
                  </a:lnTo>
                  <a:lnTo>
                    <a:pt x="145" y="380"/>
                  </a:lnTo>
                  <a:lnTo>
                    <a:pt x="131" y="449"/>
                  </a:lnTo>
                  <a:lnTo>
                    <a:pt x="90" y="418"/>
                  </a:lnTo>
                  <a:lnTo>
                    <a:pt x="73" y="466"/>
                  </a:lnTo>
                  <a:lnTo>
                    <a:pt x="76" y="514"/>
                  </a:lnTo>
                  <a:lnTo>
                    <a:pt x="37" y="560"/>
                  </a:lnTo>
                  <a:lnTo>
                    <a:pt x="0" y="568"/>
                  </a:lnTo>
                  <a:lnTo>
                    <a:pt x="45" y="611"/>
                  </a:lnTo>
                  <a:lnTo>
                    <a:pt x="35" y="675"/>
                  </a:lnTo>
                  <a:lnTo>
                    <a:pt x="84" y="653"/>
                  </a:lnTo>
                  <a:lnTo>
                    <a:pt x="85" y="613"/>
                  </a:lnTo>
                  <a:lnTo>
                    <a:pt x="142" y="632"/>
                  </a:lnTo>
                  <a:lnTo>
                    <a:pt x="187" y="677"/>
                  </a:lnTo>
                  <a:cubicBezTo>
                    <a:pt x="187" y="677"/>
                    <a:pt x="129" y="671"/>
                    <a:pt x="125" y="671"/>
                  </a:cubicBezTo>
                  <a:cubicBezTo>
                    <a:pt x="120" y="671"/>
                    <a:pt x="60" y="718"/>
                    <a:pt x="60" y="718"/>
                  </a:cubicBezTo>
                  <a:lnTo>
                    <a:pt x="35" y="753"/>
                  </a:lnTo>
                  <a:lnTo>
                    <a:pt x="107" y="769"/>
                  </a:lnTo>
                  <a:lnTo>
                    <a:pt x="164" y="738"/>
                  </a:lnTo>
                  <a:lnTo>
                    <a:pt x="223" y="719"/>
                  </a:lnTo>
                  <a:lnTo>
                    <a:pt x="256" y="697"/>
                  </a:lnTo>
                  <a:lnTo>
                    <a:pt x="259" y="757"/>
                  </a:lnTo>
                  <a:lnTo>
                    <a:pt x="301" y="791"/>
                  </a:lnTo>
                  <a:lnTo>
                    <a:pt x="304" y="863"/>
                  </a:lnTo>
                  <a:lnTo>
                    <a:pt x="295" y="914"/>
                  </a:lnTo>
                  <a:lnTo>
                    <a:pt x="312" y="935"/>
                  </a:lnTo>
                  <a:lnTo>
                    <a:pt x="350" y="900"/>
                  </a:lnTo>
                  <a:lnTo>
                    <a:pt x="390" y="858"/>
                  </a:lnTo>
                  <a:lnTo>
                    <a:pt x="382" y="799"/>
                  </a:lnTo>
                  <a:lnTo>
                    <a:pt x="378" y="675"/>
                  </a:lnTo>
                  <a:lnTo>
                    <a:pt x="393" y="766"/>
                  </a:lnTo>
                  <a:lnTo>
                    <a:pt x="425" y="858"/>
                  </a:lnTo>
                  <a:lnTo>
                    <a:pt x="462" y="875"/>
                  </a:lnTo>
                  <a:lnTo>
                    <a:pt x="493" y="908"/>
                  </a:lnTo>
                  <a:lnTo>
                    <a:pt x="535" y="841"/>
                  </a:lnTo>
                  <a:lnTo>
                    <a:pt x="531" y="771"/>
                  </a:lnTo>
                  <a:lnTo>
                    <a:pt x="562" y="752"/>
                  </a:lnTo>
                  <a:lnTo>
                    <a:pt x="571" y="786"/>
                  </a:lnTo>
                  <a:lnTo>
                    <a:pt x="571" y="875"/>
                  </a:lnTo>
                  <a:lnTo>
                    <a:pt x="589" y="910"/>
                  </a:lnTo>
                  <a:lnTo>
                    <a:pt x="554" y="924"/>
                  </a:lnTo>
                  <a:lnTo>
                    <a:pt x="548" y="1007"/>
                  </a:lnTo>
                  <a:lnTo>
                    <a:pt x="595" y="1080"/>
                  </a:lnTo>
                  <a:lnTo>
                    <a:pt x="581" y="1102"/>
                  </a:lnTo>
                  <a:lnTo>
                    <a:pt x="582" y="1169"/>
                  </a:lnTo>
                  <a:lnTo>
                    <a:pt x="626" y="1218"/>
                  </a:lnTo>
                  <a:lnTo>
                    <a:pt x="618" y="1299"/>
                  </a:lnTo>
                  <a:lnTo>
                    <a:pt x="585" y="1341"/>
                  </a:lnTo>
                  <a:lnTo>
                    <a:pt x="670" y="1361"/>
                  </a:lnTo>
                  <a:lnTo>
                    <a:pt x="701" y="1397"/>
                  </a:lnTo>
                  <a:lnTo>
                    <a:pt x="687" y="1427"/>
                  </a:lnTo>
                  <a:lnTo>
                    <a:pt x="621" y="1447"/>
                  </a:lnTo>
                  <a:lnTo>
                    <a:pt x="689" y="1533"/>
                  </a:lnTo>
                  <a:lnTo>
                    <a:pt x="681" y="1599"/>
                  </a:lnTo>
                  <a:lnTo>
                    <a:pt x="662" y="1649"/>
                  </a:lnTo>
                  <a:lnTo>
                    <a:pt x="684" y="1678"/>
                  </a:lnTo>
                  <a:lnTo>
                    <a:pt x="684" y="1707"/>
                  </a:lnTo>
                  <a:lnTo>
                    <a:pt x="735" y="1718"/>
                  </a:lnTo>
                  <a:lnTo>
                    <a:pt x="664" y="1719"/>
                  </a:lnTo>
                  <a:lnTo>
                    <a:pt x="648" y="1763"/>
                  </a:lnTo>
                  <a:lnTo>
                    <a:pt x="620" y="1778"/>
                  </a:lnTo>
                  <a:lnTo>
                    <a:pt x="621" y="1819"/>
                  </a:lnTo>
                  <a:lnTo>
                    <a:pt x="654" y="1800"/>
                  </a:lnTo>
                  <a:lnTo>
                    <a:pt x="709" y="1824"/>
                  </a:lnTo>
                  <a:lnTo>
                    <a:pt x="746" y="1832"/>
                  </a:lnTo>
                  <a:lnTo>
                    <a:pt x="807" y="1896"/>
                  </a:lnTo>
                  <a:lnTo>
                    <a:pt x="842" y="1899"/>
                  </a:lnTo>
                  <a:lnTo>
                    <a:pt x="814" y="1936"/>
                  </a:lnTo>
                  <a:lnTo>
                    <a:pt x="835" y="1963"/>
                  </a:lnTo>
                  <a:lnTo>
                    <a:pt x="856" y="1986"/>
                  </a:lnTo>
                  <a:lnTo>
                    <a:pt x="875" y="2016"/>
                  </a:lnTo>
                  <a:lnTo>
                    <a:pt x="887" y="2071"/>
                  </a:lnTo>
                  <a:lnTo>
                    <a:pt x="951" y="2080"/>
                  </a:lnTo>
                  <a:lnTo>
                    <a:pt x="1000" y="2072"/>
                  </a:lnTo>
                  <a:lnTo>
                    <a:pt x="1045" y="2022"/>
                  </a:lnTo>
                  <a:lnTo>
                    <a:pt x="1128" y="2019"/>
                  </a:lnTo>
                  <a:lnTo>
                    <a:pt x="1195" y="1966"/>
                  </a:lnTo>
                  <a:lnTo>
                    <a:pt x="1218" y="1931"/>
                  </a:lnTo>
                  <a:lnTo>
                    <a:pt x="1223" y="1930"/>
                  </a:lnTo>
                  <a:lnTo>
                    <a:pt x="1221" y="1850"/>
                  </a:lnTo>
                  <a:lnTo>
                    <a:pt x="1250" y="1802"/>
                  </a:lnTo>
                  <a:lnTo>
                    <a:pt x="1309" y="1803"/>
                  </a:lnTo>
                  <a:lnTo>
                    <a:pt x="1348" y="1789"/>
                  </a:lnTo>
                  <a:lnTo>
                    <a:pt x="1375" y="1800"/>
                  </a:lnTo>
                  <a:lnTo>
                    <a:pt x="1448" y="1813"/>
                  </a:lnTo>
                  <a:lnTo>
                    <a:pt x="1495" y="1802"/>
                  </a:lnTo>
                  <a:lnTo>
                    <a:pt x="1520" y="1872"/>
                  </a:lnTo>
                  <a:lnTo>
                    <a:pt x="1531" y="1914"/>
                  </a:lnTo>
                  <a:lnTo>
                    <a:pt x="1607" y="1952"/>
                  </a:lnTo>
                  <a:lnTo>
                    <a:pt x="1643" y="1911"/>
                  </a:lnTo>
                  <a:lnTo>
                    <a:pt x="1731" y="1911"/>
                  </a:lnTo>
                  <a:lnTo>
                    <a:pt x="1764" y="1885"/>
                  </a:lnTo>
                  <a:lnTo>
                    <a:pt x="1815" y="1903"/>
                  </a:lnTo>
                  <a:lnTo>
                    <a:pt x="1825" y="1852"/>
                  </a:lnTo>
                  <a:lnTo>
                    <a:pt x="1875" y="1864"/>
                  </a:lnTo>
                  <a:lnTo>
                    <a:pt x="1940" y="1827"/>
                  </a:lnTo>
                  <a:lnTo>
                    <a:pt x="1975" y="1859"/>
                  </a:lnTo>
                  <a:lnTo>
                    <a:pt x="2002" y="1980"/>
                  </a:lnTo>
                  <a:lnTo>
                    <a:pt x="2056" y="2057"/>
                  </a:lnTo>
                  <a:lnTo>
                    <a:pt x="2070" y="2061"/>
                  </a:lnTo>
                  <a:lnTo>
                    <a:pt x="2097" y="2032"/>
                  </a:lnTo>
                  <a:lnTo>
                    <a:pt x="2145" y="2105"/>
                  </a:lnTo>
                  <a:lnTo>
                    <a:pt x="2262" y="2101"/>
                  </a:lnTo>
                  <a:lnTo>
                    <a:pt x="2275" y="1999"/>
                  </a:lnTo>
                  <a:lnTo>
                    <a:pt x="2400" y="2078"/>
                  </a:lnTo>
                  <a:lnTo>
                    <a:pt x="2420" y="2015"/>
                  </a:lnTo>
                  <a:lnTo>
                    <a:pt x="2400" y="1963"/>
                  </a:lnTo>
                  <a:lnTo>
                    <a:pt x="2427" y="193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AF367108-1305-4FF2-A5A1-B8DCE471D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448" y="3009799"/>
              <a:ext cx="58420" cy="29210"/>
            </a:xfrm>
            <a:custGeom>
              <a:avLst/>
              <a:gdLst>
                <a:gd name="T0" fmla="*/ 70 w 112"/>
                <a:gd name="T1" fmla="*/ 0 h 57"/>
                <a:gd name="T2" fmla="*/ 0 w 112"/>
                <a:gd name="T3" fmla="*/ 11 h 57"/>
                <a:gd name="T4" fmla="*/ 3 w 112"/>
                <a:gd name="T5" fmla="*/ 32 h 57"/>
                <a:gd name="T6" fmla="*/ 70 w 112"/>
                <a:gd name="T7" fmla="*/ 41 h 57"/>
                <a:gd name="T8" fmla="*/ 106 w 112"/>
                <a:gd name="T9" fmla="*/ 57 h 57"/>
                <a:gd name="T10" fmla="*/ 112 w 112"/>
                <a:gd name="T11" fmla="*/ 43 h 57"/>
                <a:gd name="T12" fmla="*/ 81 w 112"/>
                <a:gd name="T13" fmla="*/ 14 h 57"/>
                <a:gd name="T14" fmla="*/ 70 w 112"/>
                <a:gd name="T1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57">
                  <a:moveTo>
                    <a:pt x="70" y="0"/>
                  </a:moveTo>
                  <a:cubicBezTo>
                    <a:pt x="64" y="0"/>
                    <a:pt x="0" y="11"/>
                    <a:pt x="0" y="11"/>
                  </a:cubicBezTo>
                  <a:lnTo>
                    <a:pt x="3" y="32"/>
                  </a:lnTo>
                  <a:lnTo>
                    <a:pt x="70" y="41"/>
                  </a:lnTo>
                  <a:lnTo>
                    <a:pt x="106" y="57"/>
                  </a:lnTo>
                  <a:lnTo>
                    <a:pt x="112" y="43"/>
                  </a:lnTo>
                  <a:lnTo>
                    <a:pt x="81" y="14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0D6C9FB-D53F-4569-8E28-DD6792FC8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2418" y="5646319"/>
              <a:ext cx="665480" cy="381000"/>
            </a:xfrm>
            <a:custGeom>
              <a:avLst/>
              <a:gdLst>
                <a:gd name="T0" fmla="*/ 1273 w 1273"/>
                <a:gd name="T1" fmla="*/ 237 h 731"/>
                <a:gd name="T2" fmla="*/ 1256 w 1273"/>
                <a:gd name="T3" fmla="*/ 212 h 731"/>
                <a:gd name="T4" fmla="*/ 1217 w 1273"/>
                <a:gd name="T5" fmla="*/ 181 h 731"/>
                <a:gd name="T6" fmla="*/ 1223 w 1273"/>
                <a:gd name="T7" fmla="*/ 137 h 731"/>
                <a:gd name="T8" fmla="*/ 1217 w 1273"/>
                <a:gd name="T9" fmla="*/ 87 h 731"/>
                <a:gd name="T10" fmla="*/ 1181 w 1273"/>
                <a:gd name="T11" fmla="*/ 85 h 731"/>
                <a:gd name="T12" fmla="*/ 1104 w 1273"/>
                <a:gd name="T13" fmla="*/ 64 h 731"/>
                <a:gd name="T14" fmla="*/ 1079 w 1273"/>
                <a:gd name="T15" fmla="*/ 4 h 731"/>
                <a:gd name="T16" fmla="*/ 967 w 1273"/>
                <a:gd name="T17" fmla="*/ 0 h 731"/>
                <a:gd name="T18" fmla="*/ 931 w 1273"/>
                <a:gd name="T19" fmla="*/ 31 h 731"/>
                <a:gd name="T20" fmla="*/ 821 w 1273"/>
                <a:gd name="T21" fmla="*/ 35 h 731"/>
                <a:gd name="T22" fmla="*/ 742 w 1273"/>
                <a:gd name="T23" fmla="*/ 60 h 731"/>
                <a:gd name="T24" fmla="*/ 671 w 1273"/>
                <a:gd name="T25" fmla="*/ 92 h 731"/>
                <a:gd name="T26" fmla="*/ 542 w 1273"/>
                <a:gd name="T27" fmla="*/ 92 h 731"/>
                <a:gd name="T28" fmla="*/ 450 w 1273"/>
                <a:gd name="T29" fmla="*/ 142 h 731"/>
                <a:gd name="T30" fmla="*/ 359 w 1273"/>
                <a:gd name="T31" fmla="*/ 185 h 731"/>
                <a:gd name="T32" fmla="*/ 248 w 1273"/>
                <a:gd name="T33" fmla="*/ 189 h 731"/>
                <a:gd name="T34" fmla="*/ 217 w 1273"/>
                <a:gd name="T35" fmla="*/ 227 h 731"/>
                <a:gd name="T36" fmla="*/ 163 w 1273"/>
                <a:gd name="T37" fmla="*/ 262 h 731"/>
                <a:gd name="T38" fmla="*/ 159 w 1273"/>
                <a:gd name="T39" fmla="*/ 302 h 731"/>
                <a:gd name="T40" fmla="*/ 0 w 1273"/>
                <a:gd name="T41" fmla="*/ 448 h 731"/>
                <a:gd name="T42" fmla="*/ 0 w 1273"/>
                <a:gd name="T43" fmla="*/ 552 h 731"/>
                <a:gd name="T44" fmla="*/ 27 w 1273"/>
                <a:gd name="T45" fmla="*/ 602 h 731"/>
                <a:gd name="T46" fmla="*/ 50 w 1273"/>
                <a:gd name="T47" fmla="*/ 642 h 731"/>
                <a:gd name="T48" fmla="*/ 96 w 1273"/>
                <a:gd name="T49" fmla="*/ 652 h 731"/>
                <a:gd name="T50" fmla="*/ 167 w 1273"/>
                <a:gd name="T51" fmla="*/ 727 h 731"/>
                <a:gd name="T52" fmla="*/ 202 w 1273"/>
                <a:gd name="T53" fmla="*/ 731 h 731"/>
                <a:gd name="T54" fmla="*/ 209 w 1273"/>
                <a:gd name="T55" fmla="*/ 692 h 731"/>
                <a:gd name="T56" fmla="*/ 250 w 1273"/>
                <a:gd name="T57" fmla="*/ 662 h 731"/>
                <a:gd name="T58" fmla="*/ 363 w 1273"/>
                <a:gd name="T59" fmla="*/ 671 h 731"/>
                <a:gd name="T60" fmla="*/ 392 w 1273"/>
                <a:gd name="T61" fmla="*/ 650 h 731"/>
                <a:gd name="T62" fmla="*/ 425 w 1273"/>
                <a:gd name="T63" fmla="*/ 667 h 731"/>
                <a:gd name="T64" fmla="*/ 465 w 1273"/>
                <a:gd name="T65" fmla="*/ 667 h 731"/>
                <a:gd name="T66" fmla="*/ 527 w 1273"/>
                <a:gd name="T67" fmla="*/ 673 h 731"/>
                <a:gd name="T68" fmla="*/ 665 w 1273"/>
                <a:gd name="T69" fmla="*/ 658 h 731"/>
                <a:gd name="T70" fmla="*/ 719 w 1273"/>
                <a:gd name="T71" fmla="*/ 677 h 731"/>
                <a:gd name="T72" fmla="*/ 794 w 1273"/>
                <a:gd name="T73" fmla="*/ 598 h 731"/>
                <a:gd name="T74" fmla="*/ 931 w 1273"/>
                <a:gd name="T75" fmla="*/ 598 h 731"/>
                <a:gd name="T76" fmla="*/ 1000 w 1273"/>
                <a:gd name="T77" fmla="*/ 542 h 731"/>
                <a:gd name="T78" fmla="*/ 1094 w 1273"/>
                <a:gd name="T79" fmla="*/ 531 h 731"/>
                <a:gd name="T80" fmla="*/ 1096 w 1273"/>
                <a:gd name="T81" fmla="*/ 489 h 731"/>
                <a:gd name="T82" fmla="*/ 1169 w 1273"/>
                <a:gd name="T83" fmla="*/ 389 h 731"/>
                <a:gd name="T84" fmla="*/ 1211 w 1273"/>
                <a:gd name="T85" fmla="*/ 348 h 731"/>
                <a:gd name="T86" fmla="*/ 1261 w 1273"/>
                <a:gd name="T87" fmla="*/ 300 h 731"/>
                <a:gd name="T88" fmla="*/ 1244 w 1273"/>
                <a:gd name="T89" fmla="*/ 273 h 731"/>
                <a:gd name="T90" fmla="*/ 1273 w 1273"/>
                <a:gd name="T91" fmla="*/ 237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3" h="731">
                  <a:moveTo>
                    <a:pt x="1273" y="237"/>
                  </a:moveTo>
                  <a:lnTo>
                    <a:pt x="1256" y="212"/>
                  </a:lnTo>
                  <a:lnTo>
                    <a:pt x="1217" y="181"/>
                  </a:lnTo>
                  <a:lnTo>
                    <a:pt x="1223" y="137"/>
                  </a:lnTo>
                  <a:lnTo>
                    <a:pt x="1217" y="87"/>
                  </a:lnTo>
                  <a:lnTo>
                    <a:pt x="1181" y="85"/>
                  </a:lnTo>
                  <a:lnTo>
                    <a:pt x="1104" y="64"/>
                  </a:lnTo>
                  <a:lnTo>
                    <a:pt x="1079" y="4"/>
                  </a:lnTo>
                  <a:lnTo>
                    <a:pt x="967" y="0"/>
                  </a:lnTo>
                  <a:lnTo>
                    <a:pt x="931" y="31"/>
                  </a:lnTo>
                  <a:lnTo>
                    <a:pt x="821" y="35"/>
                  </a:lnTo>
                  <a:lnTo>
                    <a:pt x="742" y="60"/>
                  </a:lnTo>
                  <a:lnTo>
                    <a:pt x="671" y="92"/>
                  </a:lnTo>
                  <a:lnTo>
                    <a:pt x="542" y="92"/>
                  </a:lnTo>
                  <a:lnTo>
                    <a:pt x="450" y="142"/>
                  </a:lnTo>
                  <a:lnTo>
                    <a:pt x="359" y="185"/>
                  </a:lnTo>
                  <a:lnTo>
                    <a:pt x="248" y="189"/>
                  </a:lnTo>
                  <a:lnTo>
                    <a:pt x="217" y="227"/>
                  </a:lnTo>
                  <a:lnTo>
                    <a:pt x="163" y="262"/>
                  </a:lnTo>
                  <a:lnTo>
                    <a:pt x="159" y="302"/>
                  </a:lnTo>
                  <a:lnTo>
                    <a:pt x="0" y="448"/>
                  </a:lnTo>
                  <a:lnTo>
                    <a:pt x="0" y="552"/>
                  </a:lnTo>
                  <a:lnTo>
                    <a:pt x="27" y="602"/>
                  </a:lnTo>
                  <a:lnTo>
                    <a:pt x="50" y="642"/>
                  </a:lnTo>
                  <a:lnTo>
                    <a:pt x="96" y="652"/>
                  </a:lnTo>
                  <a:lnTo>
                    <a:pt x="167" y="727"/>
                  </a:lnTo>
                  <a:lnTo>
                    <a:pt x="202" y="731"/>
                  </a:lnTo>
                  <a:lnTo>
                    <a:pt x="209" y="692"/>
                  </a:lnTo>
                  <a:lnTo>
                    <a:pt x="250" y="662"/>
                  </a:lnTo>
                  <a:lnTo>
                    <a:pt x="363" y="671"/>
                  </a:lnTo>
                  <a:lnTo>
                    <a:pt x="392" y="650"/>
                  </a:lnTo>
                  <a:lnTo>
                    <a:pt x="425" y="667"/>
                  </a:lnTo>
                  <a:lnTo>
                    <a:pt x="465" y="667"/>
                  </a:lnTo>
                  <a:lnTo>
                    <a:pt x="527" y="673"/>
                  </a:lnTo>
                  <a:lnTo>
                    <a:pt x="665" y="658"/>
                  </a:lnTo>
                  <a:lnTo>
                    <a:pt x="719" y="677"/>
                  </a:lnTo>
                  <a:cubicBezTo>
                    <a:pt x="719" y="677"/>
                    <a:pt x="790" y="604"/>
                    <a:pt x="794" y="598"/>
                  </a:cubicBezTo>
                  <a:cubicBezTo>
                    <a:pt x="798" y="592"/>
                    <a:pt x="931" y="598"/>
                    <a:pt x="931" y="598"/>
                  </a:cubicBezTo>
                  <a:lnTo>
                    <a:pt x="1000" y="542"/>
                  </a:lnTo>
                  <a:lnTo>
                    <a:pt x="1094" y="531"/>
                  </a:lnTo>
                  <a:lnTo>
                    <a:pt x="1096" y="489"/>
                  </a:lnTo>
                  <a:lnTo>
                    <a:pt x="1169" y="389"/>
                  </a:lnTo>
                  <a:lnTo>
                    <a:pt x="1211" y="348"/>
                  </a:lnTo>
                  <a:lnTo>
                    <a:pt x="1261" y="300"/>
                  </a:lnTo>
                  <a:lnTo>
                    <a:pt x="1244" y="273"/>
                  </a:lnTo>
                  <a:lnTo>
                    <a:pt x="1273" y="237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C7707CBA-E6D8-47C6-B328-DABBCE2E5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7898" y="5699659"/>
              <a:ext cx="29210" cy="36830"/>
            </a:xfrm>
            <a:custGeom>
              <a:avLst/>
              <a:gdLst>
                <a:gd name="T0" fmla="*/ 19 w 54"/>
                <a:gd name="T1" fmla="*/ 0 h 69"/>
                <a:gd name="T2" fmla="*/ 0 w 54"/>
                <a:gd name="T3" fmla="*/ 40 h 69"/>
                <a:gd name="T4" fmla="*/ 25 w 54"/>
                <a:gd name="T5" fmla="*/ 69 h 69"/>
                <a:gd name="T6" fmla="*/ 44 w 54"/>
                <a:gd name="T7" fmla="*/ 54 h 69"/>
                <a:gd name="T8" fmla="*/ 54 w 54"/>
                <a:gd name="T9" fmla="*/ 12 h 69"/>
                <a:gd name="T10" fmla="*/ 19 w 54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69">
                  <a:moveTo>
                    <a:pt x="19" y="0"/>
                  </a:moveTo>
                  <a:lnTo>
                    <a:pt x="0" y="40"/>
                  </a:lnTo>
                  <a:lnTo>
                    <a:pt x="25" y="69"/>
                  </a:lnTo>
                  <a:lnTo>
                    <a:pt x="44" y="54"/>
                  </a:lnTo>
                  <a:lnTo>
                    <a:pt x="54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ECA83F9E-E971-4BCD-94B1-3F1603CE2C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7509" y="6092089"/>
              <a:ext cx="17780" cy="25400"/>
            </a:xfrm>
            <a:custGeom>
              <a:avLst/>
              <a:gdLst>
                <a:gd name="T0" fmla="*/ 6 w 35"/>
                <a:gd name="T1" fmla="*/ 0 h 48"/>
                <a:gd name="T2" fmla="*/ 0 w 35"/>
                <a:gd name="T3" fmla="*/ 44 h 48"/>
                <a:gd name="T4" fmla="*/ 18 w 35"/>
                <a:gd name="T5" fmla="*/ 48 h 48"/>
                <a:gd name="T6" fmla="*/ 35 w 35"/>
                <a:gd name="T7" fmla="*/ 19 h 48"/>
                <a:gd name="T8" fmla="*/ 6 w 35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8">
                  <a:moveTo>
                    <a:pt x="6" y="0"/>
                  </a:moveTo>
                  <a:lnTo>
                    <a:pt x="0" y="44"/>
                  </a:lnTo>
                  <a:lnTo>
                    <a:pt x="18" y="48"/>
                  </a:lnTo>
                  <a:lnTo>
                    <a:pt x="35" y="19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A8554299-B6C4-4701-8825-161373C4C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2418" y="2209699"/>
              <a:ext cx="1485900" cy="1611631"/>
            </a:xfrm>
            <a:custGeom>
              <a:avLst/>
              <a:gdLst>
                <a:gd name="T0" fmla="*/ 2695 w 2848"/>
                <a:gd name="T1" fmla="*/ 2202 h 3096"/>
                <a:gd name="T2" fmla="*/ 2526 w 2848"/>
                <a:gd name="T3" fmla="*/ 2121 h 3096"/>
                <a:gd name="T4" fmla="*/ 2551 w 2848"/>
                <a:gd name="T5" fmla="*/ 1893 h 3096"/>
                <a:gd name="T6" fmla="*/ 2545 w 2848"/>
                <a:gd name="T7" fmla="*/ 1783 h 3096"/>
                <a:gd name="T8" fmla="*/ 2598 w 2848"/>
                <a:gd name="T9" fmla="*/ 1443 h 3096"/>
                <a:gd name="T10" fmla="*/ 2567 w 2848"/>
                <a:gd name="T11" fmla="*/ 1093 h 3096"/>
                <a:gd name="T12" fmla="*/ 2652 w 2848"/>
                <a:gd name="T13" fmla="*/ 798 h 3096"/>
                <a:gd name="T14" fmla="*/ 2563 w 2848"/>
                <a:gd name="T15" fmla="*/ 571 h 3096"/>
                <a:gd name="T16" fmla="*/ 2548 w 2848"/>
                <a:gd name="T17" fmla="*/ 294 h 3096"/>
                <a:gd name="T18" fmla="*/ 2458 w 2848"/>
                <a:gd name="T19" fmla="*/ 0 h 3096"/>
                <a:gd name="T20" fmla="*/ 2250 w 2848"/>
                <a:gd name="T21" fmla="*/ 127 h 3096"/>
                <a:gd name="T22" fmla="*/ 2029 w 2848"/>
                <a:gd name="T23" fmla="*/ 94 h 3096"/>
                <a:gd name="T24" fmla="*/ 1829 w 2848"/>
                <a:gd name="T25" fmla="*/ 137 h 3096"/>
                <a:gd name="T26" fmla="*/ 1625 w 2848"/>
                <a:gd name="T27" fmla="*/ 177 h 3096"/>
                <a:gd name="T28" fmla="*/ 1429 w 2848"/>
                <a:gd name="T29" fmla="*/ 217 h 3096"/>
                <a:gd name="T30" fmla="*/ 1185 w 2848"/>
                <a:gd name="T31" fmla="*/ 322 h 3096"/>
                <a:gd name="T32" fmla="*/ 1028 w 2848"/>
                <a:gd name="T33" fmla="*/ 561 h 3096"/>
                <a:gd name="T34" fmla="*/ 901 w 2848"/>
                <a:gd name="T35" fmla="*/ 707 h 3096"/>
                <a:gd name="T36" fmla="*/ 706 w 2848"/>
                <a:gd name="T37" fmla="*/ 558 h 3096"/>
                <a:gd name="T38" fmla="*/ 542 w 2848"/>
                <a:gd name="T39" fmla="*/ 636 h 3096"/>
                <a:gd name="T40" fmla="*/ 404 w 2848"/>
                <a:gd name="T41" fmla="*/ 744 h 3096"/>
                <a:gd name="T42" fmla="*/ 345 w 2848"/>
                <a:gd name="T43" fmla="*/ 850 h 3096"/>
                <a:gd name="T44" fmla="*/ 196 w 2848"/>
                <a:gd name="T45" fmla="*/ 932 h 3096"/>
                <a:gd name="T46" fmla="*/ 144 w 2848"/>
                <a:gd name="T47" fmla="*/ 1023 h 3096"/>
                <a:gd name="T48" fmla="*/ 0 w 2848"/>
                <a:gd name="T49" fmla="*/ 1098 h 3096"/>
                <a:gd name="T50" fmla="*/ 127 w 2848"/>
                <a:gd name="T51" fmla="*/ 1208 h 3096"/>
                <a:gd name="T52" fmla="*/ 133 w 2848"/>
                <a:gd name="T53" fmla="*/ 1440 h 3096"/>
                <a:gd name="T54" fmla="*/ 154 w 2848"/>
                <a:gd name="T55" fmla="*/ 1592 h 3096"/>
                <a:gd name="T56" fmla="*/ 183 w 2848"/>
                <a:gd name="T57" fmla="*/ 1694 h 3096"/>
                <a:gd name="T58" fmla="*/ 379 w 2848"/>
                <a:gd name="T59" fmla="*/ 1752 h 3096"/>
                <a:gd name="T60" fmla="*/ 398 w 2848"/>
                <a:gd name="T61" fmla="*/ 1902 h 3096"/>
                <a:gd name="T62" fmla="*/ 333 w 2848"/>
                <a:gd name="T63" fmla="*/ 1981 h 3096"/>
                <a:gd name="T64" fmla="*/ 144 w 2848"/>
                <a:gd name="T65" fmla="*/ 2231 h 3096"/>
                <a:gd name="T66" fmla="*/ 163 w 2848"/>
                <a:gd name="T67" fmla="*/ 2479 h 3096"/>
                <a:gd name="T68" fmla="*/ 367 w 2848"/>
                <a:gd name="T69" fmla="*/ 2600 h 3096"/>
                <a:gd name="T70" fmla="*/ 600 w 2848"/>
                <a:gd name="T71" fmla="*/ 2706 h 3096"/>
                <a:gd name="T72" fmla="*/ 596 w 2848"/>
                <a:gd name="T73" fmla="*/ 2935 h 3096"/>
                <a:gd name="T74" fmla="*/ 752 w 2848"/>
                <a:gd name="T75" fmla="*/ 2952 h 3096"/>
                <a:gd name="T76" fmla="*/ 988 w 2848"/>
                <a:gd name="T77" fmla="*/ 3027 h 3096"/>
                <a:gd name="T78" fmla="*/ 1033 w 2848"/>
                <a:gd name="T79" fmla="*/ 2865 h 3096"/>
                <a:gd name="T80" fmla="*/ 1015 w 2848"/>
                <a:gd name="T81" fmla="*/ 2637 h 3096"/>
                <a:gd name="T82" fmla="*/ 961 w 2848"/>
                <a:gd name="T83" fmla="*/ 2573 h 3096"/>
                <a:gd name="T84" fmla="*/ 1086 w 2848"/>
                <a:gd name="T85" fmla="*/ 2387 h 3096"/>
                <a:gd name="T86" fmla="*/ 1183 w 2848"/>
                <a:gd name="T87" fmla="*/ 2365 h 3096"/>
                <a:gd name="T88" fmla="*/ 1294 w 2848"/>
                <a:gd name="T89" fmla="*/ 2285 h 3096"/>
                <a:gd name="T90" fmla="*/ 1514 w 2848"/>
                <a:gd name="T91" fmla="*/ 2286 h 3096"/>
                <a:gd name="T92" fmla="*/ 1507 w 2848"/>
                <a:gd name="T93" fmla="*/ 2540 h 3096"/>
                <a:gd name="T94" fmla="*/ 1461 w 2848"/>
                <a:gd name="T95" fmla="*/ 2718 h 3096"/>
                <a:gd name="T96" fmla="*/ 1339 w 2848"/>
                <a:gd name="T97" fmla="*/ 2786 h 3096"/>
                <a:gd name="T98" fmla="*/ 1192 w 2848"/>
                <a:gd name="T99" fmla="*/ 2927 h 3096"/>
                <a:gd name="T100" fmla="*/ 1451 w 2848"/>
                <a:gd name="T101" fmla="*/ 3065 h 3096"/>
                <a:gd name="T102" fmla="*/ 1711 w 2848"/>
                <a:gd name="T103" fmla="*/ 3046 h 3096"/>
                <a:gd name="T104" fmla="*/ 1917 w 2848"/>
                <a:gd name="T105" fmla="*/ 3018 h 3096"/>
                <a:gd name="T106" fmla="*/ 2079 w 2848"/>
                <a:gd name="T107" fmla="*/ 2952 h 3096"/>
                <a:gd name="T108" fmla="*/ 2179 w 2848"/>
                <a:gd name="T109" fmla="*/ 2786 h 3096"/>
                <a:gd name="T110" fmla="*/ 2367 w 2848"/>
                <a:gd name="T111" fmla="*/ 2905 h 3096"/>
                <a:gd name="T112" fmla="*/ 2695 w 2848"/>
                <a:gd name="T113" fmla="*/ 2855 h 3096"/>
                <a:gd name="T114" fmla="*/ 2754 w 2848"/>
                <a:gd name="T115" fmla="*/ 2596 h 3096"/>
                <a:gd name="T116" fmla="*/ 2748 w 2848"/>
                <a:gd name="T117" fmla="*/ 2365 h 3096"/>
                <a:gd name="T118" fmla="*/ 2832 w 2848"/>
                <a:gd name="T119" fmla="*/ 2090 h 30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48" h="3096">
                  <a:moveTo>
                    <a:pt x="2832" y="2090"/>
                  </a:moveTo>
                  <a:lnTo>
                    <a:pt x="2807" y="2065"/>
                  </a:lnTo>
                  <a:lnTo>
                    <a:pt x="2736" y="2174"/>
                  </a:lnTo>
                  <a:lnTo>
                    <a:pt x="2695" y="2202"/>
                  </a:lnTo>
                  <a:lnTo>
                    <a:pt x="2661" y="2252"/>
                  </a:lnTo>
                  <a:lnTo>
                    <a:pt x="2595" y="2218"/>
                  </a:lnTo>
                  <a:lnTo>
                    <a:pt x="2567" y="2177"/>
                  </a:lnTo>
                  <a:lnTo>
                    <a:pt x="2526" y="2121"/>
                  </a:lnTo>
                  <a:lnTo>
                    <a:pt x="2601" y="2046"/>
                  </a:lnTo>
                  <a:lnTo>
                    <a:pt x="2617" y="2015"/>
                  </a:lnTo>
                  <a:lnTo>
                    <a:pt x="2561" y="1961"/>
                  </a:lnTo>
                  <a:lnTo>
                    <a:pt x="2551" y="1893"/>
                  </a:lnTo>
                  <a:lnTo>
                    <a:pt x="2520" y="1865"/>
                  </a:lnTo>
                  <a:lnTo>
                    <a:pt x="2507" y="1840"/>
                  </a:lnTo>
                  <a:lnTo>
                    <a:pt x="2523" y="1833"/>
                  </a:lnTo>
                  <a:lnTo>
                    <a:pt x="2545" y="1783"/>
                  </a:lnTo>
                  <a:lnTo>
                    <a:pt x="2526" y="1768"/>
                  </a:lnTo>
                  <a:lnTo>
                    <a:pt x="2514" y="1711"/>
                  </a:lnTo>
                  <a:lnTo>
                    <a:pt x="2517" y="1580"/>
                  </a:lnTo>
                  <a:lnTo>
                    <a:pt x="2598" y="1443"/>
                  </a:lnTo>
                  <a:lnTo>
                    <a:pt x="2601" y="1333"/>
                  </a:lnTo>
                  <a:lnTo>
                    <a:pt x="2617" y="1246"/>
                  </a:lnTo>
                  <a:lnTo>
                    <a:pt x="2623" y="1165"/>
                  </a:lnTo>
                  <a:lnTo>
                    <a:pt x="2567" y="1093"/>
                  </a:lnTo>
                  <a:lnTo>
                    <a:pt x="2564" y="1011"/>
                  </a:lnTo>
                  <a:lnTo>
                    <a:pt x="2581" y="942"/>
                  </a:lnTo>
                  <a:lnTo>
                    <a:pt x="2646" y="890"/>
                  </a:lnTo>
                  <a:lnTo>
                    <a:pt x="2652" y="798"/>
                  </a:lnTo>
                  <a:lnTo>
                    <a:pt x="2642" y="756"/>
                  </a:lnTo>
                  <a:lnTo>
                    <a:pt x="2650" y="723"/>
                  </a:lnTo>
                  <a:lnTo>
                    <a:pt x="2619" y="627"/>
                  </a:lnTo>
                  <a:lnTo>
                    <a:pt x="2563" y="571"/>
                  </a:lnTo>
                  <a:lnTo>
                    <a:pt x="2552" y="475"/>
                  </a:lnTo>
                  <a:lnTo>
                    <a:pt x="2563" y="398"/>
                  </a:lnTo>
                  <a:lnTo>
                    <a:pt x="2536" y="337"/>
                  </a:lnTo>
                  <a:lnTo>
                    <a:pt x="2548" y="294"/>
                  </a:lnTo>
                  <a:lnTo>
                    <a:pt x="2538" y="196"/>
                  </a:lnTo>
                  <a:lnTo>
                    <a:pt x="2567" y="160"/>
                  </a:lnTo>
                  <a:lnTo>
                    <a:pt x="2490" y="87"/>
                  </a:lnTo>
                  <a:lnTo>
                    <a:pt x="2458" y="0"/>
                  </a:lnTo>
                  <a:lnTo>
                    <a:pt x="2415" y="0"/>
                  </a:lnTo>
                  <a:lnTo>
                    <a:pt x="2369" y="52"/>
                  </a:lnTo>
                  <a:lnTo>
                    <a:pt x="2323" y="56"/>
                  </a:lnTo>
                  <a:lnTo>
                    <a:pt x="2250" y="127"/>
                  </a:lnTo>
                  <a:lnTo>
                    <a:pt x="2254" y="194"/>
                  </a:lnTo>
                  <a:lnTo>
                    <a:pt x="2183" y="196"/>
                  </a:lnTo>
                  <a:lnTo>
                    <a:pt x="2075" y="104"/>
                  </a:lnTo>
                  <a:lnTo>
                    <a:pt x="2029" y="94"/>
                  </a:lnTo>
                  <a:lnTo>
                    <a:pt x="1994" y="123"/>
                  </a:lnTo>
                  <a:lnTo>
                    <a:pt x="1986" y="152"/>
                  </a:lnTo>
                  <a:lnTo>
                    <a:pt x="1867" y="125"/>
                  </a:lnTo>
                  <a:lnTo>
                    <a:pt x="1829" y="137"/>
                  </a:lnTo>
                  <a:lnTo>
                    <a:pt x="1775" y="106"/>
                  </a:lnTo>
                  <a:lnTo>
                    <a:pt x="1738" y="185"/>
                  </a:lnTo>
                  <a:lnTo>
                    <a:pt x="1686" y="194"/>
                  </a:lnTo>
                  <a:lnTo>
                    <a:pt x="1625" y="177"/>
                  </a:lnTo>
                  <a:lnTo>
                    <a:pt x="1556" y="129"/>
                  </a:lnTo>
                  <a:lnTo>
                    <a:pt x="1494" y="198"/>
                  </a:lnTo>
                  <a:lnTo>
                    <a:pt x="1502" y="235"/>
                  </a:lnTo>
                  <a:lnTo>
                    <a:pt x="1429" y="217"/>
                  </a:lnTo>
                  <a:lnTo>
                    <a:pt x="1354" y="181"/>
                  </a:lnTo>
                  <a:lnTo>
                    <a:pt x="1320" y="221"/>
                  </a:lnTo>
                  <a:lnTo>
                    <a:pt x="1242" y="222"/>
                  </a:lnTo>
                  <a:lnTo>
                    <a:pt x="1185" y="322"/>
                  </a:lnTo>
                  <a:lnTo>
                    <a:pt x="1153" y="333"/>
                  </a:lnTo>
                  <a:lnTo>
                    <a:pt x="1032" y="449"/>
                  </a:lnTo>
                  <a:lnTo>
                    <a:pt x="1008" y="515"/>
                  </a:lnTo>
                  <a:lnTo>
                    <a:pt x="1028" y="561"/>
                  </a:lnTo>
                  <a:lnTo>
                    <a:pt x="1040" y="596"/>
                  </a:lnTo>
                  <a:lnTo>
                    <a:pt x="993" y="668"/>
                  </a:lnTo>
                  <a:lnTo>
                    <a:pt x="945" y="665"/>
                  </a:lnTo>
                  <a:lnTo>
                    <a:pt x="901" y="707"/>
                  </a:lnTo>
                  <a:lnTo>
                    <a:pt x="873" y="680"/>
                  </a:lnTo>
                  <a:lnTo>
                    <a:pt x="826" y="663"/>
                  </a:lnTo>
                  <a:lnTo>
                    <a:pt x="745" y="568"/>
                  </a:lnTo>
                  <a:lnTo>
                    <a:pt x="706" y="558"/>
                  </a:lnTo>
                  <a:lnTo>
                    <a:pt x="663" y="596"/>
                  </a:lnTo>
                  <a:lnTo>
                    <a:pt x="661" y="662"/>
                  </a:lnTo>
                  <a:lnTo>
                    <a:pt x="627" y="673"/>
                  </a:lnTo>
                  <a:lnTo>
                    <a:pt x="542" y="636"/>
                  </a:lnTo>
                  <a:lnTo>
                    <a:pt x="464" y="702"/>
                  </a:lnTo>
                  <a:lnTo>
                    <a:pt x="446" y="682"/>
                  </a:lnTo>
                  <a:lnTo>
                    <a:pt x="421" y="677"/>
                  </a:lnTo>
                  <a:lnTo>
                    <a:pt x="404" y="744"/>
                  </a:lnTo>
                  <a:lnTo>
                    <a:pt x="371" y="804"/>
                  </a:lnTo>
                  <a:lnTo>
                    <a:pt x="448" y="880"/>
                  </a:lnTo>
                  <a:lnTo>
                    <a:pt x="404" y="893"/>
                  </a:lnTo>
                  <a:lnTo>
                    <a:pt x="345" y="850"/>
                  </a:lnTo>
                  <a:lnTo>
                    <a:pt x="320" y="872"/>
                  </a:lnTo>
                  <a:lnTo>
                    <a:pt x="268" y="840"/>
                  </a:lnTo>
                  <a:lnTo>
                    <a:pt x="237" y="902"/>
                  </a:lnTo>
                  <a:lnTo>
                    <a:pt x="196" y="932"/>
                  </a:lnTo>
                  <a:lnTo>
                    <a:pt x="167" y="935"/>
                  </a:lnTo>
                  <a:lnTo>
                    <a:pt x="236" y="1008"/>
                  </a:lnTo>
                  <a:lnTo>
                    <a:pt x="212" y="1096"/>
                  </a:lnTo>
                  <a:lnTo>
                    <a:pt x="144" y="1023"/>
                  </a:lnTo>
                  <a:lnTo>
                    <a:pt x="131" y="1005"/>
                  </a:lnTo>
                  <a:lnTo>
                    <a:pt x="93" y="1047"/>
                  </a:lnTo>
                  <a:lnTo>
                    <a:pt x="104" y="1075"/>
                  </a:lnTo>
                  <a:lnTo>
                    <a:pt x="0" y="1098"/>
                  </a:lnTo>
                  <a:lnTo>
                    <a:pt x="15" y="1131"/>
                  </a:lnTo>
                  <a:lnTo>
                    <a:pt x="71" y="1162"/>
                  </a:lnTo>
                  <a:lnTo>
                    <a:pt x="115" y="1162"/>
                  </a:lnTo>
                  <a:lnTo>
                    <a:pt x="127" y="1208"/>
                  </a:lnTo>
                  <a:lnTo>
                    <a:pt x="175" y="1267"/>
                  </a:lnTo>
                  <a:lnTo>
                    <a:pt x="177" y="1300"/>
                  </a:lnTo>
                  <a:lnTo>
                    <a:pt x="135" y="1325"/>
                  </a:lnTo>
                  <a:lnTo>
                    <a:pt x="133" y="1440"/>
                  </a:lnTo>
                  <a:lnTo>
                    <a:pt x="146" y="1467"/>
                  </a:lnTo>
                  <a:lnTo>
                    <a:pt x="115" y="1500"/>
                  </a:lnTo>
                  <a:lnTo>
                    <a:pt x="150" y="1548"/>
                  </a:lnTo>
                  <a:lnTo>
                    <a:pt x="154" y="1592"/>
                  </a:lnTo>
                  <a:lnTo>
                    <a:pt x="83" y="1671"/>
                  </a:lnTo>
                  <a:lnTo>
                    <a:pt x="106" y="1737"/>
                  </a:lnTo>
                  <a:lnTo>
                    <a:pt x="148" y="1744"/>
                  </a:lnTo>
                  <a:lnTo>
                    <a:pt x="183" y="1694"/>
                  </a:lnTo>
                  <a:lnTo>
                    <a:pt x="225" y="1746"/>
                  </a:lnTo>
                  <a:lnTo>
                    <a:pt x="292" y="1781"/>
                  </a:lnTo>
                  <a:lnTo>
                    <a:pt x="325" y="1750"/>
                  </a:lnTo>
                  <a:lnTo>
                    <a:pt x="379" y="1752"/>
                  </a:lnTo>
                  <a:lnTo>
                    <a:pt x="406" y="1777"/>
                  </a:lnTo>
                  <a:lnTo>
                    <a:pt x="383" y="1806"/>
                  </a:lnTo>
                  <a:lnTo>
                    <a:pt x="438" y="1898"/>
                  </a:lnTo>
                  <a:lnTo>
                    <a:pt x="398" y="1902"/>
                  </a:lnTo>
                  <a:lnTo>
                    <a:pt x="344" y="1881"/>
                  </a:lnTo>
                  <a:lnTo>
                    <a:pt x="304" y="1892"/>
                  </a:lnTo>
                  <a:lnTo>
                    <a:pt x="317" y="1944"/>
                  </a:lnTo>
                  <a:lnTo>
                    <a:pt x="333" y="1981"/>
                  </a:lnTo>
                  <a:lnTo>
                    <a:pt x="296" y="2035"/>
                  </a:lnTo>
                  <a:lnTo>
                    <a:pt x="277" y="2148"/>
                  </a:lnTo>
                  <a:lnTo>
                    <a:pt x="196" y="2175"/>
                  </a:lnTo>
                  <a:lnTo>
                    <a:pt x="144" y="2231"/>
                  </a:lnTo>
                  <a:lnTo>
                    <a:pt x="146" y="2279"/>
                  </a:lnTo>
                  <a:lnTo>
                    <a:pt x="206" y="2373"/>
                  </a:lnTo>
                  <a:lnTo>
                    <a:pt x="158" y="2408"/>
                  </a:lnTo>
                  <a:lnTo>
                    <a:pt x="163" y="2479"/>
                  </a:lnTo>
                  <a:lnTo>
                    <a:pt x="229" y="2502"/>
                  </a:lnTo>
                  <a:lnTo>
                    <a:pt x="244" y="2558"/>
                  </a:lnTo>
                  <a:lnTo>
                    <a:pt x="321" y="2554"/>
                  </a:lnTo>
                  <a:lnTo>
                    <a:pt x="367" y="2600"/>
                  </a:lnTo>
                  <a:lnTo>
                    <a:pt x="450" y="2583"/>
                  </a:lnTo>
                  <a:lnTo>
                    <a:pt x="529" y="2615"/>
                  </a:lnTo>
                  <a:lnTo>
                    <a:pt x="563" y="2687"/>
                  </a:lnTo>
                  <a:lnTo>
                    <a:pt x="600" y="2706"/>
                  </a:lnTo>
                  <a:lnTo>
                    <a:pt x="646" y="2771"/>
                  </a:lnTo>
                  <a:lnTo>
                    <a:pt x="675" y="2856"/>
                  </a:lnTo>
                  <a:lnTo>
                    <a:pt x="600" y="2910"/>
                  </a:lnTo>
                  <a:lnTo>
                    <a:pt x="596" y="2935"/>
                  </a:lnTo>
                  <a:lnTo>
                    <a:pt x="652" y="2950"/>
                  </a:lnTo>
                  <a:lnTo>
                    <a:pt x="669" y="2969"/>
                  </a:lnTo>
                  <a:lnTo>
                    <a:pt x="717" y="2977"/>
                  </a:lnTo>
                  <a:lnTo>
                    <a:pt x="752" y="2952"/>
                  </a:lnTo>
                  <a:lnTo>
                    <a:pt x="850" y="2948"/>
                  </a:lnTo>
                  <a:lnTo>
                    <a:pt x="906" y="2975"/>
                  </a:lnTo>
                  <a:lnTo>
                    <a:pt x="946" y="3031"/>
                  </a:lnTo>
                  <a:lnTo>
                    <a:pt x="988" y="3027"/>
                  </a:lnTo>
                  <a:lnTo>
                    <a:pt x="988" y="2967"/>
                  </a:lnTo>
                  <a:lnTo>
                    <a:pt x="927" y="2910"/>
                  </a:lnTo>
                  <a:lnTo>
                    <a:pt x="919" y="2852"/>
                  </a:lnTo>
                  <a:lnTo>
                    <a:pt x="1033" y="2865"/>
                  </a:lnTo>
                  <a:lnTo>
                    <a:pt x="1042" y="2800"/>
                  </a:lnTo>
                  <a:lnTo>
                    <a:pt x="967" y="2740"/>
                  </a:lnTo>
                  <a:lnTo>
                    <a:pt x="985" y="2704"/>
                  </a:lnTo>
                  <a:lnTo>
                    <a:pt x="1015" y="2637"/>
                  </a:lnTo>
                  <a:lnTo>
                    <a:pt x="1096" y="2631"/>
                  </a:lnTo>
                  <a:lnTo>
                    <a:pt x="1104" y="2600"/>
                  </a:lnTo>
                  <a:lnTo>
                    <a:pt x="1021" y="2558"/>
                  </a:lnTo>
                  <a:lnTo>
                    <a:pt x="961" y="2573"/>
                  </a:lnTo>
                  <a:lnTo>
                    <a:pt x="961" y="2492"/>
                  </a:lnTo>
                  <a:lnTo>
                    <a:pt x="990" y="2429"/>
                  </a:lnTo>
                  <a:lnTo>
                    <a:pt x="1054" y="2373"/>
                  </a:lnTo>
                  <a:lnTo>
                    <a:pt x="1086" y="2387"/>
                  </a:lnTo>
                  <a:lnTo>
                    <a:pt x="1090" y="2452"/>
                  </a:lnTo>
                  <a:lnTo>
                    <a:pt x="1144" y="2469"/>
                  </a:lnTo>
                  <a:lnTo>
                    <a:pt x="1173" y="2417"/>
                  </a:lnTo>
                  <a:lnTo>
                    <a:pt x="1183" y="2365"/>
                  </a:lnTo>
                  <a:lnTo>
                    <a:pt x="1171" y="2319"/>
                  </a:lnTo>
                  <a:lnTo>
                    <a:pt x="1188" y="2302"/>
                  </a:lnTo>
                  <a:lnTo>
                    <a:pt x="1219" y="2323"/>
                  </a:lnTo>
                  <a:lnTo>
                    <a:pt x="1294" y="2285"/>
                  </a:lnTo>
                  <a:lnTo>
                    <a:pt x="1340" y="2229"/>
                  </a:lnTo>
                  <a:lnTo>
                    <a:pt x="1450" y="2229"/>
                  </a:lnTo>
                  <a:lnTo>
                    <a:pt x="1498" y="2243"/>
                  </a:lnTo>
                  <a:lnTo>
                    <a:pt x="1514" y="2286"/>
                  </a:lnTo>
                  <a:lnTo>
                    <a:pt x="1520" y="2399"/>
                  </a:lnTo>
                  <a:lnTo>
                    <a:pt x="1551" y="2421"/>
                  </a:lnTo>
                  <a:lnTo>
                    <a:pt x="1551" y="2515"/>
                  </a:lnTo>
                  <a:lnTo>
                    <a:pt x="1507" y="2540"/>
                  </a:lnTo>
                  <a:lnTo>
                    <a:pt x="1489" y="2586"/>
                  </a:lnTo>
                  <a:lnTo>
                    <a:pt x="1489" y="2646"/>
                  </a:lnTo>
                  <a:lnTo>
                    <a:pt x="1448" y="2677"/>
                  </a:lnTo>
                  <a:lnTo>
                    <a:pt x="1461" y="2718"/>
                  </a:lnTo>
                  <a:lnTo>
                    <a:pt x="1445" y="2752"/>
                  </a:lnTo>
                  <a:lnTo>
                    <a:pt x="1420" y="2811"/>
                  </a:lnTo>
                  <a:lnTo>
                    <a:pt x="1332" y="2843"/>
                  </a:lnTo>
                  <a:lnTo>
                    <a:pt x="1339" y="2786"/>
                  </a:lnTo>
                  <a:lnTo>
                    <a:pt x="1248" y="2783"/>
                  </a:lnTo>
                  <a:lnTo>
                    <a:pt x="1192" y="2827"/>
                  </a:lnTo>
                  <a:lnTo>
                    <a:pt x="1182" y="2880"/>
                  </a:lnTo>
                  <a:lnTo>
                    <a:pt x="1192" y="2927"/>
                  </a:lnTo>
                  <a:lnTo>
                    <a:pt x="1217" y="2993"/>
                  </a:lnTo>
                  <a:lnTo>
                    <a:pt x="1332" y="3086"/>
                  </a:lnTo>
                  <a:lnTo>
                    <a:pt x="1401" y="3055"/>
                  </a:lnTo>
                  <a:lnTo>
                    <a:pt x="1451" y="3065"/>
                  </a:lnTo>
                  <a:lnTo>
                    <a:pt x="1517" y="3086"/>
                  </a:lnTo>
                  <a:lnTo>
                    <a:pt x="1607" y="3096"/>
                  </a:lnTo>
                  <a:lnTo>
                    <a:pt x="1642" y="3049"/>
                  </a:lnTo>
                  <a:lnTo>
                    <a:pt x="1711" y="3046"/>
                  </a:lnTo>
                  <a:lnTo>
                    <a:pt x="1742" y="2980"/>
                  </a:lnTo>
                  <a:lnTo>
                    <a:pt x="1820" y="2952"/>
                  </a:lnTo>
                  <a:lnTo>
                    <a:pt x="1873" y="2974"/>
                  </a:lnTo>
                  <a:lnTo>
                    <a:pt x="1917" y="3018"/>
                  </a:lnTo>
                  <a:lnTo>
                    <a:pt x="1961" y="2977"/>
                  </a:lnTo>
                  <a:lnTo>
                    <a:pt x="2026" y="2952"/>
                  </a:lnTo>
                  <a:lnTo>
                    <a:pt x="2026" y="2943"/>
                  </a:lnTo>
                  <a:lnTo>
                    <a:pt x="2079" y="2952"/>
                  </a:lnTo>
                  <a:lnTo>
                    <a:pt x="2042" y="2908"/>
                  </a:lnTo>
                  <a:lnTo>
                    <a:pt x="2082" y="2827"/>
                  </a:lnTo>
                  <a:lnTo>
                    <a:pt x="2142" y="2818"/>
                  </a:lnTo>
                  <a:lnTo>
                    <a:pt x="2179" y="2786"/>
                  </a:lnTo>
                  <a:lnTo>
                    <a:pt x="2195" y="2799"/>
                  </a:lnTo>
                  <a:lnTo>
                    <a:pt x="2279" y="2796"/>
                  </a:lnTo>
                  <a:lnTo>
                    <a:pt x="2361" y="2818"/>
                  </a:lnTo>
                  <a:lnTo>
                    <a:pt x="2367" y="2905"/>
                  </a:lnTo>
                  <a:lnTo>
                    <a:pt x="2423" y="2921"/>
                  </a:lnTo>
                  <a:lnTo>
                    <a:pt x="2514" y="2861"/>
                  </a:lnTo>
                  <a:lnTo>
                    <a:pt x="2642" y="2915"/>
                  </a:lnTo>
                  <a:lnTo>
                    <a:pt x="2695" y="2855"/>
                  </a:lnTo>
                  <a:lnTo>
                    <a:pt x="2692" y="2821"/>
                  </a:lnTo>
                  <a:lnTo>
                    <a:pt x="2714" y="2746"/>
                  </a:lnTo>
                  <a:lnTo>
                    <a:pt x="2720" y="2636"/>
                  </a:lnTo>
                  <a:lnTo>
                    <a:pt x="2754" y="2596"/>
                  </a:lnTo>
                  <a:lnTo>
                    <a:pt x="2748" y="2561"/>
                  </a:lnTo>
                  <a:lnTo>
                    <a:pt x="2770" y="2530"/>
                  </a:lnTo>
                  <a:lnTo>
                    <a:pt x="2773" y="2452"/>
                  </a:lnTo>
                  <a:lnTo>
                    <a:pt x="2748" y="2365"/>
                  </a:lnTo>
                  <a:lnTo>
                    <a:pt x="2798" y="2333"/>
                  </a:lnTo>
                  <a:lnTo>
                    <a:pt x="2814" y="2265"/>
                  </a:lnTo>
                  <a:lnTo>
                    <a:pt x="2848" y="2183"/>
                  </a:lnTo>
                  <a:lnTo>
                    <a:pt x="2832" y="20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3">
              <a:extLst>
                <a:ext uri="{FF2B5EF4-FFF2-40B4-BE49-F238E27FC236}">
                  <a16:creationId xmlns:a16="http://schemas.microsoft.com/office/drawing/2014/main" id="{54D4AB55-17E6-4487-AA34-677AA931C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370" y="3012339"/>
              <a:ext cx="106680" cy="96520"/>
            </a:xfrm>
            <a:custGeom>
              <a:avLst/>
              <a:gdLst>
                <a:gd name="T0" fmla="*/ 203 w 203"/>
                <a:gd name="T1" fmla="*/ 3 h 184"/>
                <a:gd name="T2" fmla="*/ 163 w 203"/>
                <a:gd name="T3" fmla="*/ 0 h 184"/>
                <a:gd name="T4" fmla="*/ 135 w 203"/>
                <a:gd name="T5" fmla="*/ 18 h 184"/>
                <a:gd name="T6" fmla="*/ 88 w 203"/>
                <a:gd name="T7" fmla="*/ 50 h 184"/>
                <a:gd name="T8" fmla="*/ 35 w 203"/>
                <a:gd name="T9" fmla="*/ 53 h 184"/>
                <a:gd name="T10" fmla="*/ 0 w 203"/>
                <a:gd name="T11" fmla="*/ 59 h 184"/>
                <a:gd name="T12" fmla="*/ 16 w 203"/>
                <a:gd name="T13" fmla="*/ 90 h 184"/>
                <a:gd name="T14" fmla="*/ 28 w 203"/>
                <a:gd name="T15" fmla="*/ 122 h 184"/>
                <a:gd name="T16" fmla="*/ 28 w 203"/>
                <a:gd name="T17" fmla="*/ 147 h 184"/>
                <a:gd name="T18" fmla="*/ 128 w 203"/>
                <a:gd name="T19" fmla="*/ 184 h 184"/>
                <a:gd name="T20" fmla="*/ 138 w 203"/>
                <a:gd name="T21" fmla="*/ 159 h 184"/>
                <a:gd name="T22" fmla="*/ 188 w 203"/>
                <a:gd name="T23" fmla="*/ 125 h 184"/>
                <a:gd name="T24" fmla="*/ 191 w 203"/>
                <a:gd name="T25" fmla="*/ 50 h 184"/>
                <a:gd name="T26" fmla="*/ 203 w 203"/>
                <a:gd name="T27" fmla="*/ 3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3" h="184">
                  <a:moveTo>
                    <a:pt x="203" y="3"/>
                  </a:moveTo>
                  <a:lnTo>
                    <a:pt x="163" y="0"/>
                  </a:lnTo>
                  <a:lnTo>
                    <a:pt x="135" y="18"/>
                  </a:lnTo>
                  <a:lnTo>
                    <a:pt x="88" y="50"/>
                  </a:lnTo>
                  <a:lnTo>
                    <a:pt x="35" y="53"/>
                  </a:lnTo>
                  <a:lnTo>
                    <a:pt x="0" y="59"/>
                  </a:lnTo>
                  <a:lnTo>
                    <a:pt x="16" y="90"/>
                  </a:lnTo>
                  <a:lnTo>
                    <a:pt x="28" y="122"/>
                  </a:lnTo>
                  <a:lnTo>
                    <a:pt x="28" y="147"/>
                  </a:lnTo>
                  <a:lnTo>
                    <a:pt x="128" y="184"/>
                  </a:lnTo>
                  <a:lnTo>
                    <a:pt x="138" y="159"/>
                  </a:lnTo>
                  <a:lnTo>
                    <a:pt x="188" y="125"/>
                  </a:lnTo>
                  <a:lnTo>
                    <a:pt x="191" y="50"/>
                  </a:lnTo>
                  <a:lnTo>
                    <a:pt x="203" y="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DFDF00DD-0C78-4FF0-B238-4439ABA83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6550" y="3098699"/>
              <a:ext cx="21590" cy="22860"/>
            </a:xfrm>
            <a:custGeom>
              <a:avLst/>
              <a:gdLst>
                <a:gd name="T0" fmla="*/ 16 w 41"/>
                <a:gd name="T1" fmla="*/ 0 h 44"/>
                <a:gd name="T2" fmla="*/ 0 w 41"/>
                <a:gd name="T3" fmla="*/ 32 h 44"/>
                <a:gd name="T4" fmla="*/ 25 w 41"/>
                <a:gd name="T5" fmla="*/ 44 h 44"/>
                <a:gd name="T6" fmla="*/ 41 w 41"/>
                <a:gd name="T7" fmla="*/ 13 h 44"/>
                <a:gd name="T8" fmla="*/ 16 w 41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4">
                  <a:moveTo>
                    <a:pt x="16" y="0"/>
                  </a:moveTo>
                  <a:lnTo>
                    <a:pt x="0" y="32"/>
                  </a:lnTo>
                  <a:lnTo>
                    <a:pt x="25" y="44"/>
                  </a:lnTo>
                  <a:lnTo>
                    <a:pt x="41" y="13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A89D98F4-FEBF-4AD9-9AC0-056429F29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3370479"/>
              <a:ext cx="330200" cy="415290"/>
            </a:xfrm>
            <a:custGeom>
              <a:avLst/>
              <a:gdLst>
                <a:gd name="T0" fmla="*/ 601 w 632"/>
                <a:gd name="T1" fmla="*/ 170 h 798"/>
                <a:gd name="T2" fmla="*/ 595 w 632"/>
                <a:gd name="T3" fmla="*/ 57 h 798"/>
                <a:gd name="T4" fmla="*/ 579 w 632"/>
                <a:gd name="T5" fmla="*/ 14 h 798"/>
                <a:gd name="T6" fmla="*/ 531 w 632"/>
                <a:gd name="T7" fmla="*/ 0 h 798"/>
                <a:gd name="T8" fmla="*/ 421 w 632"/>
                <a:gd name="T9" fmla="*/ 0 h 798"/>
                <a:gd name="T10" fmla="*/ 379 w 632"/>
                <a:gd name="T11" fmla="*/ 52 h 798"/>
                <a:gd name="T12" fmla="*/ 375 w 632"/>
                <a:gd name="T13" fmla="*/ 56 h 798"/>
                <a:gd name="T14" fmla="*/ 300 w 632"/>
                <a:gd name="T15" fmla="*/ 94 h 798"/>
                <a:gd name="T16" fmla="*/ 269 w 632"/>
                <a:gd name="T17" fmla="*/ 73 h 798"/>
                <a:gd name="T18" fmla="*/ 252 w 632"/>
                <a:gd name="T19" fmla="*/ 90 h 798"/>
                <a:gd name="T20" fmla="*/ 264 w 632"/>
                <a:gd name="T21" fmla="*/ 136 h 798"/>
                <a:gd name="T22" fmla="*/ 254 w 632"/>
                <a:gd name="T23" fmla="*/ 188 h 798"/>
                <a:gd name="T24" fmla="*/ 225 w 632"/>
                <a:gd name="T25" fmla="*/ 240 h 798"/>
                <a:gd name="T26" fmla="*/ 171 w 632"/>
                <a:gd name="T27" fmla="*/ 223 h 798"/>
                <a:gd name="T28" fmla="*/ 167 w 632"/>
                <a:gd name="T29" fmla="*/ 158 h 798"/>
                <a:gd name="T30" fmla="*/ 135 w 632"/>
                <a:gd name="T31" fmla="*/ 144 h 798"/>
                <a:gd name="T32" fmla="*/ 77 w 632"/>
                <a:gd name="T33" fmla="*/ 194 h 798"/>
                <a:gd name="T34" fmla="*/ 42 w 632"/>
                <a:gd name="T35" fmla="*/ 254 h 798"/>
                <a:gd name="T36" fmla="*/ 42 w 632"/>
                <a:gd name="T37" fmla="*/ 344 h 798"/>
                <a:gd name="T38" fmla="*/ 102 w 632"/>
                <a:gd name="T39" fmla="*/ 329 h 798"/>
                <a:gd name="T40" fmla="*/ 185 w 632"/>
                <a:gd name="T41" fmla="*/ 371 h 798"/>
                <a:gd name="T42" fmla="*/ 179 w 632"/>
                <a:gd name="T43" fmla="*/ 396 h 798"/>
                <a:gd name="T44" fmla="*/ 96 w 632"/>
                <a:gd name="T45" fmla="*/ 408 h 798"/>
                <a:gd name="T46" fmla="*/ 48 w 632"/>
                <a:gd name="T47" fmla="*/ 511 h 798"/>
                <a:gd name="T48" fmla="*/ 123 w 632"/>
                <a:gd name="T49" fmla="*/ 571 h 798"/>
                <a:gd name="T50" fmla="*/ 114 w 632"/>
                <a:gd name="T51" fmla="*/ 636 h 798"/>
                <a:gd name="T52" fmla="*/ 0 w 632"/>
                <a:gd name="T53" fmla="*/ 623 h 798"/>
                <a:gd name="T54" fmla="*/ 8 w 632"/>
                <a:gd name="T55" fmla="*/ 681 h 798"/>
                <a:gd name="T56" fmla="*/ 64 w 632"/>
                <a:gd name="T57" fmla="*/ 738 h 798"/>
                <a:gd name="T58" fmla="*/ 69 w 632"/>
                <a:gd name="T59" fmla="*/ 798 h 798"/>
                <a:gd name="T60" fmla="*/ 152 w 632"/>
                <a:gd name="T61" fmla="*/ 750 h 798"/>
                <a:gd name="T62" fmla="*/ 239 w 632"/>
                <a:gd name="T63" fmla="*/ 748 h 798"/>
                <a:gd name="T64" fmla="*/ 252 w 632"/>
                <a:gd name="T65" fmla="*/ 679 h 798"/>
                <a:gd name="T66" fmla="*/ 263 w 632"/>
                <a:gd name="T67" fmla="*/ 651 h 798"/>
                <a:gd name="T68" fmla="*/ 273 w 632"/>
                <a:gd name="T69" fmla="*/ 598 h 798"/>
                <a:gd name="T70" fmla="*/ 329 w 632"/>
                <a:gd name="T71" fmla="*/ 554 h 798"/>
                <a:gd name="T72" fmla="*/ 420 w 632"/>
                <a:gd name="T73" fmla="*/ 557 h 798"/>
                <a:gd name="T74" fmla="*/ 413 w 632"/>
                <a:gd name="T75" fmla="*/ 614 h 798"/>
                <a:gd name="T76" fmla="*/ 506 w 632"/>
                <a:gd name="T77" fmla="*/ 581 h 798"/>
                <a:gd name="T78" fmla="*/ 526 w 632"/>
                <a:gd name="T79" fmla="*/ 523 h 798"/>
                <a:gd name="T80" fmla="*/ 542 w 632"/>
                <a:gd name="T81" fmla="*/ 489 h 798"/>
                <a:gd name="T82" fmla="*/ 529 w 632"/>
                <a:gd name="T83" fmla="*/ 448 h 798"/>
                <a:gd name="T84" fmla="*/ 570 w 632"/>
                <a:gd name="T85" fmla="*/ 417 h 798"/>
                <a:gd name="T86" fmla="*/ 564 w 632"/>
                <a:gd name="T87" fmla="*/ 358 h 798"/>
                <a:gd name="T88" fmla="*/ 596 w 632"/>
                <a:gd name="T89" fmla="*/ 306 h 798"/>
                <a:gd name="T90" fmla="*/ 627 w 632"/>
                <a:gd name="T91" fmla="*/ 285 h 798"/>
                <a:gd name="T92" fmla="*/ 632 w 632"/>
                <a:gd name="T93" fmla="*/ 192 h 798"/>
                <a:gd name="T94" fmla="*/ 601 w 632"/>
                <a:gd name="T95" fmla="*/ 170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2" h="798">
                  <a:moveTo>
                    <a:pt x="601" y="170"/>
                  </a:moveTo>
                  <a:lnTo>
                    <a:pt x="595" y="57"/>
                  </a:lnTo>
                  <a:lnTo>
                    <a:pt x="579" y="14"/>
                  </a:lnTo>
                  <a:lnTo>
                    <a:pt x="531" y="0"/>
                  </a:lnTo>
                  <a:lnTo>
                    <a:pt x="421" y="0"/>
                  </a:lnTo>
                  <a:lnTo>
                    <a:pt x="379" y="52"/>
                  </a:lnTo>
                  <a:lnTo>
                    <a:pt x="375" y="56"/>
                  </a:lnTo>
                  <a:lnTo>
                    <a:pt x="300" y="94"/>
                  </a:lnTo>
                  <a:lnTo>
                    <a:pt x="269" y="73"/>
                  </a:lnTo>
                  <a:lnTo>
                    <a:pt x="252" y="90"/>
                  </a:lnTo>
                  <a:lnTo>
                    <a:pt x="264" y="136"/>
                  </a:lnTo>
                  <a:lnTo>
                    <a:pt x="254" y="188"/>
                  </a:lnTo>
                  <a:lnTo>
                    <a:pt x="225" y="240"/>
                  </a:lnTo>
                  <a:lnTo>
                    <a:pt x="171" y="223"/>
                  </a:lnTo>
                  <a:lnTo>
                    <a:pt x="167" y="158"/>
                  </a:lnTo>
                  <a:lnTo>
                    <a:pt x="135" y="144"/>
                  </a:lnTo>
                  <a:lnTo>
                    <a:pt x="77" y="194"/>
                  </a:lnTo>
                  <a:lnTo>
                    <a:pt x="42" y="254"/>
                  </a:lnTo>
                  <a:lnTo>
                    <a:pt x="42" y="344"/>
                  </a:lnTo>
                  <a:lnTo>
                    <a:pt x="102" y="329"/>
                  </a:lnTo>
                  <a:lnTo>
                    <a:pt x="185" y="371"/>
                  </a:lnTo>
                  <a:lnTo>
                    <a:pt x="179" y="396"/>
                  </a:lnTo>
                  <a:lnTo>
                    <a:pt x="96" y="408"/>
                  </a:lnTo>
                  <a:lnTo>
                    <a:pt x="48" y="511"/>
                  </a:lnTo>
                  <a:lnTo>
                    <a:pt x="123" y="571"/>
                  </a:lnTo>
                  <a:lnTo>
                    <a:pt x="114" y="636"/>
                  </a:lnTo>
                  <a:lnTo>
                    <a:pt x="0" y="623"/>
                  </a:lnTo>
                  <a:lnTo>
                    <a:pt x="8" y="681"/>
                  </a:lnTo>
                  <a:lnTo>
                    <a:pt x="64" y="738"/>
                  </a:lnTo>
                  <a:lnTo>
                    <a:pt x="69" y="798"/>
                  </a:lnTo>
                  <a:lnTo>
                    <a:pt x="152" y="750"/>
                  </a:lnTo>
                  <a:lnTo>
                    <a:pt x="239" y="748"/>
                  </a:lnTo>
                  <a:lnTo>
                    <a:pt x="252" y="679"/>
                  </a:lnTo>
                  <a:lnTo>
                    <a:pt x="263" y="651"/>
                  </a:lnTo>
                  <a:lnTo>
                    <a:pt x="273" y="598"/>
                  </a:lnTo>
                  <a:lnTo>
                    <a:pt x="329" y="554"/>
                  </a:lnTo>
                  <a:lnTo>
                    <a:pt x="420" y="557"/>
                  </a:lnTo>
                  <a:lnTo>
                    <a:pt x="413" y="614"/>
                  </a:lnTo>
                  <a:lnTo>
                    <a:pt x="506" y="581"/>
                  </a:lnTo>
                  <a:lnTo>
                    <a:pt x="526" y="523"/>
                  </a:lnTo>
                  <a:lnTo>
                    <a:pt x="542" y="489"/>
                  </a:lnTo>
                  <a:lnTo>
                    <a:pt x="529" y="448"/>
                  </a:lnTo>
                  <a:lnTo>
                    <a:pt x="570" y="417"/>
                  </a:lnTo>
                  <a:lnTo>
                    <a:pt x="564" y="358"/>
                  </a:lnTo>
                  <a:lnTo>
                    <a:pt x="596" y="306"/>
                  </a:lnTo>
                  <a:lnTo>
                    <a:pt x="627" y="285"/>
                  </a:lnTo>
                  <a:lnTo>
                    <a:pt x="632" y="192"/>
                  </a:lnTo>
                  <a:lnTo>
                    <a:pt x="601" y="17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3E071D0F-9366-4314-BF29-A39D354440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368" y="3660039"/>
              <a:ext cx="403860" cy="403860"/>
            </a:xfrm>
            <a:custGeom>
              <a:avLst/>
              <a:gdLst>
                <a:gd name="T0" fmla="*/ 772 w 772"/>
                <a:gd name="T1" fmla="*/ 222 h 774"/>
                <a:gd name="T2" fmla="*/ 745 w 772"/>
                <a:gd name="T3" fmla="*/ 185 h 774"/>
                <a:gd name="T4" fmla="*/ 730 w 772"/>
                <a:gd name="T5" fmla="*/ 129 h 774"/>
                <a:gd name="T6" fmla="*/ 602 w 772"/>
                <a:gd name="T7" fmla="*/ 75 h 774"/>
                <a:gd name="T8" fmla="*/ 511 w 772"/>
                <a:gd name="T9" fmla="*/ 135 h 774"/>
                <a:gd name="T10" fmla="*/ 455 w 772"/>
                <a:gd name="T11" fmla="*/ 114 h 774"/>
                <a:gd name="T12" fmla="*/ 449 w 772"/>
                <a:gd name="T13" fmla="*/ 32 h 774"/>
                <a:gd name="T14" fmla="*/ 367 w 772"/>
                <a:gd name="T15" fmla="*/ 10 h 774"/>
                <a:gd name="T16" fmla="*/ 283 w 772"/>
                <a:gd name="T17" fmla="*/ 13 h 774"/>
                <a:gd name="T18" fmla="*/ 267 w 772"/>
                <a:gd name="T19" fmla="*/ 0 h 774"/>
                <a:gd name="T20" fmla="*/ 230 w 772"/>
                <a:gd name="T21" fmla="*/ 32 h 774"/>
                <a:gd name="T22" fmla="*/ 170 w 772"/>
                <a:gd name="T23" fmla="*/ 41 h 774"/>
                <a:gd name="T24" fmla="*/ 130 w 772"/>
                <a:gd name="T25" fmla="*/ 122 h 774"/>
                <a:gd name="T26" fmla="*/ 159 w 772"/>
                <a:gd name="T27" fmla="*/ 164 h 774"/>
                <a:gd name="T28" fmla="*/ 114 w 772"/>
                <a:gd name="T29" fmla="*/ 166 h 774"/>
                <a:gd name="T30" fmla="*/ 49 w 772"/>
                <a:gd name="T31" fmla="*/ 191 h 774"/>
                <a:gd name="T32" fmla="*/ 75 w 772"/>
                <a:gd name="T33" fmla="*/ 230 h 774"/>
                <a:gd name="T34" fmla="*/ 66 w 772"/>
                <a:gd name="T35" fmla="*/ 277 h 774"/>
                <a:gd name="T36" fmla="*/ 0 w 772"/>
                <a:gd name="T37" fmla="*/ 314 h 774"/>
                <a:gd name="T38" fmla="*/ 0 w 772"/>
                <a:gd name="T39" fmla="*/ 350 h 774"/>
                <a:gd name="T40" fmla="*/ 38 w 772"/>
                <a:gd name="T41" fmla="*/ 382 h 774"/>
                <a:gd name="T42" fmla="*/ 56 w 772"/>
                <a:gd name="T43" fmla="*/ 400 h 774"/>
                <a:gd name="T44" fmla="*/ 138 w 772"/>
                <a:gd name="T45" fmla="*/ 411 h 774"/>
                <a:gd name="T46" fmla="*/ 211 w 772"/>
                <a:gd name="T47" fmla="*/ 464 h 774"/>
                <a:gd name="T48" fmla="*/ 288 w 772"/>
                <a:gd name="T49" fmla="*/ 568 h 774"/>
                <a:gd name="T50" fmla="*/ 358 w 772"/>
                <a:gd name="T51" fmla="*/ 563 h 774"/>
                <a:gd name="T52" fmla="*/ 394 w 772"/>
                <a:gd name="T53" fmla="*/ 610 h 774"/>
                <a:gd name="T54" fmla="*/ 369 w 772"/>
                <a:gd name="T55" fmla="*/ 657 h 774"/>
                <a:gd name="T56" fmla="*/ 434 w 772"/>
                <a:gd name="T57" fmla="*/ 666 h 774"/>
                <a:gd name="T58" fmla="*/ 464 w 772"/>
                <a:gd name="T59" fmla="*/ 655 h 774"/>
                <a:gd name="T60" fmla="*/ 495 w 772"/>
                <a:gd name="T61" fmla="*/ 682 h 774"/>
                <a:gd name="T62" fmla="*/ 500 w 772"/>
                <a:gd name="T63" fmla="*/ 754 h 774"/>
                <a:gd name="T64" fmla="*/ 524 w 772"/>
                <a:gd name="T65" fmla="*/ 774 h 774"/>
                <a:gd name="T66" fmla="*/ 583 w 772"/>
                <a:gd name="T67" fmla="*/ 725 h 774"/>
                <a:gd name="T68" fmla="*/ 616 w 772"/>
                <a:gd name="T69" fmla="*/ 718 h 774"/>
                <a:gd name="T70" fmla="*/ 620 w 772"/>
                <a:gd name="T71" fmla="*/ 704 h 774"/>
                <a:gd name="T72" fmla="*/ 609 w 772"/>
                <a:gd name="T73" fmla="*/ 650 h 774"/>
                <a:gd name="T74" fmla="*/ 620 w 772"/>
                <a:gd name="T75" fmla="*/ 618 h 774"/>
                <a:gd name="T76" fmla="*/ 613 w 772"/>
                <a:gd name="T77" fmla="*/ 583 h 774"/>
                <a:gd name="T78" fmla="*/ 628 w 772"/>
                <a:gd name="T79" fmla="*/ 555 h 774"/>
                <a:gd name="T80" fmla="*/ 603 w 772"/>
                <a:gd name="T81" fmla="*/ 508 h 774"/>
                <a:gd name="T82" fmla="*/ 652 w 772"/>
                <a:gd name="T83" fmla="*/ 479 h 774"/>
                <a:gd name="T84" fmla="*/ 649 w 772"/>
                <a:gd name="T85" fmla="*/ 436 h 774"/>
                <a:gd name="T86" fmla="*/ 652 w 772"/>
                <a:gd name="T87" fmla="*/ 407 h 774"/>
                <a:gd name="T88" fmla="*/ 662 w 772"/>
                <a:gd name="T89" fmla="*/ 376 h 774"/>
                <a:gd name="T90" fmla="*/ 680 w 772"/>
                <a:gd name="T91" fmla="*/ 389 h 774"/>
                <a:gd name="T92" fmla="*/ 667 w 772"/>
                <a:gd name="T93" fmla="*/ 421 h 774"/>
                <a:gd name="T94" fmla="*/ 689 w 772"/>
                <a:gd name="T95" fmla="*/ 432 h 774"/>
                <a:gd name="T96" fmla="*/ 694 w 772"/>
                <a:gd name="T97" fmla="*/ 485 h 774"/>
                <a:gd name="T98" fmla="*/ 731 w 772"/>
                <a:gd name="T99" fmla="*/ 455 h 774"/>
                <a:gd name="T100" fmla="*/ 752 w 772"/>
                <a:gd name="T101" fmla="*/ 418 h 774"/>
                <a:gd name="T102" fmla="*/ 753 w 772"/>
                <a:gd name="T103" fmla="*/ 347 h 774"/>
                <a:gd name="T104" fmla="*/ 767 w 772"/>
                <a:gd name="T105" fmla="*/ 311 h 774"/>
                <a:gd name="T106" fmla="*/ 750 w 772"/>
                <a:gd name="T107" fmla="*/ 289 h 774"/>
                <a:gd name="T108" fmla="*/ 769 w 772"/>
                <a:gd name="T109" fmla="*/ 264 h 774"/>
                <a:gd name="T110" fmla="*/ 772 w 772"/>
                <a:gd name="T111" fmla="*/ 22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72" h="774">
                  <a:moveTo>
                    <a:pt x="772" y="222"/>
                  </a:moveTo>
                  <a:lnTo>
                    <a:pt x="745" y="185"/>
                  </a:lnTo>
                  <a:lnTo>
                    <a:pt x="730" y="129"/>
                  </a:lnTo>
                  <a:lnTo>
                    <a:pt x="602" y="75"/>
                  </a:lnTo>
                  <a:lnTo>
                    <a:pt x="511" y="135"/>
                  </a:lnTo>
                  <a:lnTo>
                    <a:pt x="455" y="114"/>
                  </a:lnTo>
                  <a:lnTo>
                    <a:pt x="449" y="32"/>
                  </a:lnTo>
                  <a:lnTo>
                    <a:pt x="367" y="10"/>
                  </a:lnTo>
                  <a:lnTo>
                    <a:pt x="283" y="13"/>
                  </a:lnTo>
                  <a:lnTo>
                    <a:pt x="267" y="0"/>
                  </a:lnTo>
                  <a:lnTo>
                    <a:pt x="230" y="32"/>
                  </a:lnTo>
                  <a:lnTo>
                    <a:pt x="170" y="41"/>
                  </a:lnTo>
                  <a:lnTo>
                    <a:pt x="130" y="122"/>
                  </a:lnTo>
                  <a:lnTo>
                    <a:pt x="159" y="164"/>
                  </a:lnTo>
                  <a:lnTo>
                    <a:pt x="114" y="166"/>
                  </a:lnTo>
                  <a:lnTo>
                    <a:pt x="49" y="191"/>
                  </a:lnTo>
                  <a:lnTo>
                    <a:pt x="75" y="230"/>
                  </a:lnTo>
                  <a:lnTo>
                    <a:pt x="66" y="277"/>
                  </a:lnTo>
                  <a:lnTo>
                    <a:pt x="0" y="314"/>
                  </a:lnTo>
                  <a:lnTo>
                    <a:pt x="0" y="350"/>
                  </a:lnTo>
                  <a:lnTo>
                    <a:pt x="38" y="382"/>
                  </a:lnTo>
                  <a:lnTo>
                    <a:pt x="56" y="400"/>
                  </a:lnTo>
                  <a:lnTo>
                    <a:pt x="138" y="411"/>
                  </a:lnTo>
                  <a:lnTo>
                    <a:pt x="211" y="464"/>
                  </a:lnTo>
                  <a:lnTo>
                    <a:pt x="288" y="568"/>
                  </a:lnTo>
                  <a:lnTo>
                    <a:pt x="358" y="563"/>
                  </a:lnTo>
                  <a:lnTo>
                    <a:pt x="394" y="610"/>
                  </a:lnTo>
                  <a:lnTo>
                    <a:pt x="369" y="657"/>
                  </a:lnTo>
                  <a:lnTo>
                    <a:pt x="434" y="666"/>
                  </a:lnTo>
                  <a:lnTo>
                    <a:pt x="464" y="655"/>
                  </a:lnTo>
                  <a:lnTo>
                    <a:pt x="495" y="682"/>
                  </a:lnTo>
                  <a:lnTo>
                    <a:pt x="500" y="754"/>
                  </a:lnTo>
                  <a:lnTo>
                    <a:pt x="524" y="774"/>
                  </a:lnTo>
                  <a:lnTo>
                    <a:pt x="583" y="725"/>
                  </a:lnTo>
                  <a:lnTo>
                    <a:pt x="616" y="718"/>
                  </a:lnTo>
                  <a:lnTo>
                    <a:pt x="620" y="704"/>
                  </a:lnTo>
                  <a:lnTo>
                    <a:pt x="609" y="650"/>
                  </a:lnTo>
                  <a:lnTo>
                    <a:pt x="620" y="618"/>
                  </a:lnTo>
                  <a:lnTo>
                    <a:pt x="613" y="583"/>
                  </a:lnTo>
                  <a:lnTo>
                    <a:pt x="628" y="555"/>
                  </a:lnTo>
                  <a:lnTo>
                    <a:pt x="603" y="508"/>
                  </a:lnTo>
                  <a:lnTo>
                    <a:pt x="652" y="479"/>
                  </a:lnTo>
                  <a:lnTo>
                    <a:pt x="649" y="436"/>
                  </a:lnTo>
                  <a:lnTo>
                    <a:pt x="652" y="407"/>
                  </a:lnTo>
                  <a:lnTo>
                    <a:pt x="662" y="376"/>
                  </a:lnTo>
                  <a:lnTo>
                    <a:pt x="680" y="389"/>
                  </a:lnTo>
                  <a:lnTo>
                    <a:pt x="667" y="421"/>
                  </a:lnTo>
                  <a:lnTo>
                    <a:pt x="689" y="432"/>
                  </a:lnTo>
                  <a:lnTo>
                    <a:pt x="694" y="485"/>
                  </a:lnTo>
                  <a:lnTo>
                    <a:pt x="731" y="455"/>
                  </a:lnTo>
                  <a:lnTo>
                    <a:pt x="752" y="418"/>
                  </a:lnTo>
                  <a:lnTo>
                    <a:pt x="753" y="347"/>
                  </a:lnTo>
                  <a:lnTo>
                    <a:pt x="767" y="311"/>
                  </a:lnTo>
                  <a:lnTo>
                    <a:pt x="750" y="289"/>
                  </a:lnTo>
                  <a:lnTo>
                    <a:pt x="769" y="264"/>
                  </a:lnTo>
                  <a:lnTo>
                    <a:pt x="772" y="22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F834648D-AA61-4D25-BEC5-E814FB401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6779" y="4376319"/>
              <a:ext cx="222250" cy="332740"/>
            </a:xfrm>
            <a:custGeom>
              <a:avLst/>
              <a:gdLst>
                <a:gd name="T0" fmla="*/ 75 w 425"/>
                <a:gd name="T1" fmla="*/ 219 h 638"/>
                <a:gd name="T2" fmla="*/ 133 w 425"/>
                <a:gd name="T3" fmla="*/ 253 h 638"/>
                <a:gd name="T4" fmla="*/ 177 w 425"/>
                <a:gd name="T5" fmla="*/ 228 h 638"/>
                <a:gd name="T6" fmla="*/ 216 w 425"/>
                <a:gd name="T7" fmla="*/ 259 h 638"/>
                <a:gd name="T8" fmla="*/ 177 w 425"/>
                <a:gd name="T9" fmla="*/ 188 h 638"/>
                <a:gd name="T10" fmla="*/ 208 w 425"/>
                <a:gd name="T11" fmla="*/ 130 h 638"/>
                <a:gd name="T12" fmla="*/ 246 w 425"/>
                <a:gd name="T13" fmla="*/ 132 h 638"/>
                <a:gd name="T14" fmla="*/ 283 w 425"/>
                <a:gd name="T15" fmla="*/ 92 h 638"/>
                <a:gd name="T16" fmla="*/ 306 w 425"/>
                <a:gd name="T17" fmla="*/ 46 h 638"/>
                <a:gd name="T18" fmla="*/ 310 w 425"/>
                <a:gd name="T19" fmla="*/ 2 h 638"/>
                <a:gd name="T20" fmla="*/ 375 w 425"/>
                <a:gd name="T21" fmla="*/ 0 h 638"/>
                <a:gd name="T22" fmla="*/ 375 w 425"/>
                <a:gd name="T23" fmla="*/ 32 h 638"/>
                <a:gd name="T24" fmla="*/ 335 w 425"/>
                <a:gd name="T25" fmla="*/ 65 h 638"/>
                <a:gd name="T26" fmla="*/ 341 w 425"/>
                <a:gd name="T27" fmla="*/ 123 h 638"/>
                <a:gd name="T28" fmla="*/ 377 w 425"/>
                <a:gd name="T29" fmla="*/ 142 h 638"/>
                <a:gd name="T30" fmla="*/ 381 w 425"/>
                <a:gd name="T31" fmla="*/ 211 h 638"/>
                <a:gd name="T32" fmla="*/ 354 w 425"/>
                <a:gd name="T33" fmla="*/ 271 h 638"/>
                <a:gd name="T34" fmla="*/ 379 w 425"/>
                <a:gd name="T35" fmla="*/ 311 h 638"/>
                <a:gd name="T36" fmla="*/ 418 w 425"/>
                <a:gd name="T37" fmla="*/ 275 h 638"/>
                <a:gd name="T38" fmla="*/ 423 w 425"/>
                <a:gd name="T39" fmla="*/ 315 h 638"/>
                <a:gd name="T40" fmla="*/ 400 w 425"/>
                <a:gd name="T41" fmla="*/ 342 h 638"/>
                <a:gd name="T42" fmla="*/ 406 w 425"/>
                <a:gd name="T43" fmla="*/ 365 h 638"/>
                <a:gd name="T44" fmla="*/ 366 w 425"/>
                <a:gd name="T45" fmla="*/ 367 h 638"/>
                <a:gd name="T46" fmla="*/ 356 w 425"/>
                <a:gd name="T47" fmla="*/ 403 h 638"/>
                <a:gd name="T48" fmla="*/ 400 w 425"/>
                <a:gd name="T49" fmla="*/ 421 h 638"/>
                <a:gd name="T50" fmla="*/ 425 w 425"/>
                <a:gd name="T51" fmla="*/ 465 h 638"/>
                <a:gd name="T52" fmla="*/ 389 w 425"/>
                <a:gd name="T53" fmla="*/ 463 h 638"/>
                <a:gd name="T54" fmla="*/ 358 w 425"/>
                <a:gd name="T55" fmla="*/ 434 h 638"/>
                <a:gd name="T56" fmla="*/ 293 w 425"/>
                <a:gd name="T57" fmla="*/ 436 h 638"/>
                <a:gd name="T58" fmla="*/ 298 w 425"/>
                <a:gd name="T59" fmla="*/ 473 h 638"/>
                <a:gd name="T60" fmla="*/ 264 w 425"/>
                <a:gd name="T61" fmla="*/ 496 h 638"/>
                <a:gd name="T62" fmla="*/ 268 w 425"/>
                <a:gd name="T63" fmla="*/ 553 h 638"/>
                <a:gd name="T64" fmla="*/ 316 w 425"/>
                <a:gd name="T65" fmla="*/ 571 h 638"/>
                <a:gd name="T66" fmla="*/ 298 w 425"/>
                <a:gd name="T67" fmla="*/ 598 h 638"/>
                <a:gd name="T68" fmla="*/ 260 w 425"/>
                <a:gd name="T69" fmla="*/ 586 h 638"/>
                <a:gd name="T70" fmla="*/ 235 w 425"/>
                <a:gd name="T71" fmla="*/ 590 h 638"/>
                <a:gd name="T72" fmla="*/ 254 w 425"/>
                <a:gd name="T73" fmla="*/ 619 h 638"/>
                <a:gd name="T74" fmla="*/ 181 w 425"/>
                <a:gd name="T75" fmla="*/ 638 h 638"/>
                <a:gd name="T76" fmla="*/ 160 w 425"/>
                <a:gd name="T77" fmla="*/ 625 h 638"/>
                <a:gd name="T78" fmla="*/ 185 w 425"/>
                <a:gd name="T79" fmla="*/ 586 h 638"/>
                <a:gd name="T80" fmla="*/ 177 w 425"/>
                <a:gd name="T81" fmla="*/ 573 h 638"/>
                <a:gd name="T82" fmla="*/ 158 w 425"/>
                <a:gd name="T83" fmla="*/ 548 h 638"/>
                <a:gd name="T84" fmla="*/ 164 w 425"/>
                <a:gd name="T85" fmla="*/ 511 h 638"/>
                <a:gd name="T86" fmla="*/ 125 w 425"/>
                <a:gd name="T87" fmla="*/ 519 h 638"/>
                <a:gd name="T88" fmla="*/ 123 w 425"/>
                <a:gd name="T89" fmla="*/ 484 h 638"/>
                <a:gd name="T90" fmla="*/ 164 w 425"/>
                <a:gd name="T91" fmla="*/ 450 h 638"/>
                <a:gd name="T92" fmla="*/ 187 w 425"/>
                <a:gd name="T93" fmla="*/ 409 h 638"/>
                <a:gd name="T94" fmla="*/ 152 w 425"/>
                <a:gd name="T95" fmla="*/ 357 h 638"/>
                <a:gd name="T96" fmla="*/ 112 w 425"/>
                <a:gd name="T97" fmla="*/ 382 h 638"/>
                <a:gd name="T98" fmla="*/ 62 w 425"/>
                <a:gd name="T99" fmla="*/ 400 h 638"/>
                <a:gd name="T100" fmla="*/ 48 w 425"/>
                <a:gd name="T101" fmla="*/ 419 h 638"/>
                <a:gd name="T102" fmla="*/ 37 w 425"/>
                <a:gd name="T103" fmla="*/ 386 h 638"/>
                <a:gd name="T104" fmla="*/ 4 w 425"/>
                <a:gd name="T105" fmla="*/ 361 h 638"/>
                <a:gd name="T106" fmla="*/ 0 w 425"/>
                <a:gd name="T107" fmla="*/ 298 h 638"/>
                <a:gd name="T108" fmla="*/ 46 w 425"/>
                <a:gd name="T109" fmla="*/ 246 h 638"/>
                <a:gd name="T110" fmla="*/ 75 w 425"/>
                <a:gd name="T111" fmla="*/ 21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5" h="638">
                  <a:moveTo>
                    <a:pt x="75" y="219"/>
                  </a:moveTo>
                  <a:lnTo>
                    <a:pt x="133" y="253"/>
                  </a:lnTo>
                  <a:lnTo>
                    <a:pt x="177" y="228"/>
                  </a:lnTo>
                  <a:lnTo>
                    <a:pt x="216" y="259"/>
                  </a:lnTo>
                  <a:lnTo>
                    <a:pt x="177" y="188"/>
                  </a:lnTo>
                  <a:lnTo>
                    <a:pt x="208" y="130"/>
                  </a:lnTo>
                  <a:lnTo>
                    <a:pt x="246" y="132"/>
                  </a:lnTo>
                  <a:lnTo>
                    <a:pt x="283" y="92"/>
                  </a:lnTo>
                  <a:lnTo>
                    <a:pt x="306" y="46"/>
                  </a:lnTo>
                  <a:lnTo>
                    <a:pt x="310" y="2"/>
                  </a:lnTo>
                  <a:lnTo>
                    <a:pt x="375" y="0"/>
                  </a:lnTo>
                  <a:lnTo>
                    <a:pt x="375" y="32"/>
                  </a:lnTo>
                  <a:lnTo>
                    <a:pt x="335" y="65"/>
                  </a:lnTo>
                  <a:lnTo>
                    <a:pt x="341" y="123"/>
                  </a:lnTo>
                  <a:lnTo>
                    <a:pt x="377" y="142"/>
                  </a:lnTo>
                  <a:lnTo>
                    <a:pt x="381" y="211"/>
                  </a:lnTo>
                  <a:lnTo>
                    <a:pt x="354" y="271"/>
                  </a:lnTo>
                  <a:lnTo>
                    <a:pt x="379" y="311"/>
                  </a:lnTo>
                  <a:lnTo>
                    <a:pt x="418" y="275"/>
                  </a:lnTo>
                  <a:lnTo>
                    <a:pt x="423" y="315"/>
                  </a:lnTo>
                  <a:lnTo>
                    <a:pt x="400" y="342"/>
                  </a:lnTo>
                  <a:lnTo>
                    <a:pt x="406" y="365"/>
                  </a:lnTo>
                  <a:lnTo>
                    <a:pt x="366" y="367"/>
                  </a:lnTo>
                  <a:lnTo>
                    <a:pt x="356" y="403"/>
                  </a:lnTo>
                  <a:lnTo>
                    <a:pt x="400" y="421"/>
                  </a:lnTo>
                  <a:lnTo>
                    <a:pt x="425" y="465"/>
                  </a:lnTo>
                  <a:lnTo>
                    <a:pt x="389" y="463"/>
                  </a:lnTo>
                  <a:lnTo>
                    <a:pt x="358" y="434"/>
                  </a:lnTo>
                  <a:lnTo>
                    <a:pt x="293" y="436"/>
                  </a:lnTo>
                  <a:lnTo>
                    <a:pt x="298" y="473"/>
                  </a:lnTo>
                  <a:lnTo>
                    <a:pt x="264" y="496"/>
                  </a:lnTo>
                  <a:lnTo>
                    <a:pt x="268" y="553"/>
                  </a:lnTo>
                  <a:lnTo>
                    <a:pt x="316" y="571"/>
                  </a:lnTo>
                  <a:lnTo>
                    <a:pt x="298" y="598"/>
                  </a:lnTo>
                  <a:lnTo>
                    <a:pt x="260" y="586"/>
                  </a:lnTo>
                  <a:lnTo>
                    <a:pt x="235" y="590"/>
                  </a:lnTo>
                  <a:lnTo>
                    <a:pt x="254" y="619"/>
                  </a:lnTo>
                  <a:lnTo>
                    <a:pt x="181" y="638"/>
                  </a:lnTo>
                  <a:lnTo>
                    <a:pt x="160" y="625"/>
                  </a:lnTo>
                  <a:lnTo>
                    <a:pt x="185" y="586"/>
                  </a:lnTo>
                  <a:lnTo>
                    <a:pt x="177" y="573"/>
                  </a:lnTo>
                  <a:lnTo>
                    <a:pt x="158" y="548"/>
                  </a:lnTo>
                  <a:lnTo>
                    <a:pt x="164" y="511"/>
                  </a:lnTo>
                  <a:lnTo>
                    <a:pt x="125" y="519"/>
                  </a:lnTo>
                  <a:lnTo>
                    <a:pt x="123" y="484"/>
                  </a:lnTo>
                  <a:lnTo>
                    <a:pt x="164" y="450"/>
                  </a:lnTo>
                  <a:lnTo>
                    <a:pt x="187" y="409"/>
                  </a:lnTo>
                  <a:lnTo>
                    <a:pt x="152" y="357"/>
                  </a:lnTo>
                  <a:lnTo>
                    <a:pt x="112" y="382"/>
                  </a:lnTo>
                  <a:lnTo>
                    <a:pt x="62" y="400"/>
                  </a:lnTo>
                  <a:lnTo>
                    <a:pt x="48" y="419"/>
                  </a:lnTo>
                  <a:lnTo>
                    <a:pt x="37" y="386"/>
                  </a:lnTo>
                  <a:lnTo>
                    <a:pt x="4" y="361"/>
                  </a:lnTo>
                  <a:lnTo>
                    <a:pt x="0" y="298"/>
                  </a:lnTo>
                  <a:lnTo>
                    <a:pt x="46" y="246"/>
                  </a:lnTo>
                  <a:lnTo>
                    <a:pt x="75" y="219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66E55187-4771-43F0-9EB2-9D6AFD712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16809663-1B2E-4333-90E5-5FB4E5776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4719" y="4436009"/>
              <a:ext cx="22860" cy="44450"/>
            </a:xfrm>
            <a:custGeom>
              <a:avLst/>
              <a:gdLst>
                <a:gd name="T0" fmla="*/ 23 w 44"/>
                <a:gd name="T1" fmla="*/ 4 h 85"/>
                <a:gd name="T2" fmla="*/ 0 w 44"/>
                <a:gd name="T3" fmla="*/ 21 h 85"/>
                <a:gd name="T4" fmla="*/ 2 w 44"/>
                <a:gd name="T5" fmla="*/ 71 h 85"/>
                <a:gd name="T6" fmla="*/ 44 w 44"/>
                <a:gd name="T7" fmla="*/ 73 h 85"/>
                <a:gd name="T8" fmla="*/ 44 w 44"/>
                <a:gd name="T9" fmla="*/ 35 h 85"/>
                <a:gd name="T10" fmla="*/ 29 w 44"/>
                <a:gd name="T11" fmla="*/ 33 h 85"/>
                <a:gd name="T12" fmla="*/ 23 w 44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85">
                  <a:moveTo>
                    <a:pt x="23" y="4"/>
                  </a:moveTo>
                  <a:lnTo>
                    <a:pt x="0" y="21"/>
                  </a:lnTo>
                  <a:lnTo>
                    <a:pt x="2" y="71"/>
                  </a:lnTo>
                  <a:cubicBezTo>
                    <a:pt x="2" y="71"/>
                    <a:pt x="44" y="85"/>
                    <a:pt x="44" y="73"/>
                  </a:cubicBezTo>
                  <a:lnTo>
                    <a:pt x="44" y="35"/>
                  </a:lnTo>
                  <a:lnTo>
                    <a:pt x="29" y="33"/>
                  </a:lnTo>
                  <a:lnTo>
                    <a:pt x="23" y="0"/>
                  </a:lnTo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D58675BB-12CD-4CE0-9B00-45659950C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1628" y="4472839"/>
              <a:ext cx="212090" cy="247650"/>
            </a:xfrm>
            <a:custGeom>
              <a:avLst/>
              <a:gdLst>
                <a:gd name="T0" fmla="*/ 190 w 407"/>
                <a:gd name="T1" fmla="*/ 60 h 477"/>
                <a:gd name="T2" fmla="*/ 167 w 407"/>
                <a:gd name="T3" fmla="*/ 16 h 477"/>
                <a:gd name="T4" fmla="*/ 117 w 407"/>
                <a:gd name="T5" fmla="*/ 0 h 477"/>
                <a:gd name="T6" fmla="*/ 69 w 407"/>
                <a:gd name="T7" fmla="*/ 29 h 477"/>
                <a:gd name="T8" fmla="*/ 71 w 407"/>
                <a:gd name="T9" fmla="*/ 66 h 477"/>
                <a:gd name="T10" fmla="*/ 36 w 407"/>
                <a:gd name="T11" fmla="*/ 64 h 477"/>
                <a:gd name="T12" fmla="*/ 27 w 407"/>
                <a:gd name="T13" fmla="*/ 131 h 477"/>
                <a:gd name="T14" fmla="*/ 0 w 407"/>
                <a:gd name="T15" fmla="*/ 162 h 477"/>
                <a:gd name="T16" fmla="*/ 36 w 407"/>
                <a:gd name="T17" fmla="*/ 241 h 477"/>
                <a:gd name="T18" fmla="*/ 63 w 407"/>
                <a:gd name="T19" fmla="*/ 319 h 477"/>
                <a:gd name="T20" fmla="*/ 61 w 407"/>
                <a:gd name="T21" fmla="*/ 364 h 477"/>
                <a:gd name="T22" fmla="*/ 48 w 407"/>
                <a:gd name="T23" fmla="*/ 385 h 477"/>
                <a:gd name="T24" fmla="*/ 105 w 407"/>
                <a:gd name="T25" fmla="*/ 427 h 477"/>
                <a:gd name="T26" fmla="*/ 157 w 407"/>
                <a:gd name="T27" fmla="*/ 423 h 477"/>
                <a:gd name="T28" fmla="*/ 159 w 407"/>
                <a:gd name="T29" fmla="*/ 362 h 477"/>
                <a:gd name="T30" fmla="*/ 200 w 407"/>
                <a:gd name="T31" fmla="*/ 335 h 477"/>
                <a:gd name="T32" fmla="*/ 236 w 407"/>
                <a:gd name="T33" fmla="*/ 346 h 477"/>
                <a:gd name="T34" fmla="*/ 236 w 407"/>
                <a:gd name="T35" fmla="*/ 425 h 477"/>
                <a:gd name="T36" fmla="*/ 273 w 407"/>
                <a:gd name="T37" fmla="*/ 466 h 477"/>
                <a:gd name="T38" fmla="*/ 327 w 407"/>
                <a:gd name="T39" fmla="*/ 441 h 477"/>
                <a:gd name="T40" fmla="*/ 363 w 407"/>
                <a:gd name="T41" fmla="*/ 477 h 477"/>
                <a:gd name="T42" fmla="*/ 390 w 407"/>
                <a:gd name="T43" fmla="*/ 460 h 477"/>
                <a:gd name="T44" fmla="*/ 371 w 407"/>
                <a:gd name="T45" fmla="*/ 429 h 477"/>
                <a:gd name="T46" fmla="*/ 407 w 407"/>
                <a:gd name="T47" fmla="*/ 383 h 477"/>
                <a:gd name="T48" fmla="*/ 398 w 407"/>
                <a:gd name="T49" fmla="*/ 325 h 477"/>
                <a:gd name="T50" fmla="*/ 402 w 407"/>
                <a:gd name="T51" fmla="*/ 275 h 477"/>
                <a:gd name="T52" fmla="*/ 382 w 407"/>
                <a:gd name="T53" fmla="*/ 239 h 477"/>
                <a:gd name="T54" fmla="*/ 342 w 407"/>
                <a:gd name="T55" fmla="*/ 227 h 477"/>
                <a:gd name="T56" fmla="*/ 277 w 407"/>
                <a:gd name="T57" fmla="*/ 241 h 477"/>
                <a:gd name="T58" fmla="*/ 227 w 407"/>
                <a:gd name="T59" fmla="*/ 273 h 477"/>
                <a:gd name="T60" fmla="*/ 213 w 407"/>
                <a:gd name="T61" fmla="*/ 235 h 477"/>
                <a:gd name="T62" fmla="*/ 180 w 407"/>
                <a:gd name="T63" fmla="*/ 194 h 477"/>
                <a:gd name="T64" fmla="*/ 157 w 407"/>
                <a:gd name="T65" fmla="*/ 119 h 477"/>
                <a:gd name="T66" fmla="*/ 192 w 407"/>
                <a:gd name="T67" fmla="*/ 83 h 477"/>
                <a:gd name="T68" fmla="*/ 190 w 407"/>
                <a:gd name="T69" fmla="*/ 6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7" h="477">
                  <a:moveTo>
                    <a:pt x="190" y="60"/>
                  </a:moveTo>
                  <a:lnTo>
                    <a:pt x="167" y="16"/>
                  </a:lnTo>
                  <a:lnTo>
                    <a:pt x="117" y="0"/>
                  </a:lnTo>
                  <a:lnTo>
                    <a:pt x="69" y="29"/>
                  </a:lnTo>
                  <a:cubicBezTo>
                    <a:pt x="69" y="29"/>
                    <a:pt x="77" y="71"/>
                    <a:pt x="71" y="66"/>
                  </a:cubicBezTo>
                  <a:cubicBezTo>
                    <a:pt x="65" y="62"/>
                    <a:pt x="36" y="64"/>
                    <a:pt x="36" y="64"/>
                  </a:cubicBezTo>
                  <a:lnTo>
                    <a:pt x="27" y="131"/>
                  </a:lnTo>
                  <a:lnTo>
                    <a:pt x="0" y="162"/>
                  </a:lnTo>
                  <a:lnTo>
                    <a:pt x="36" y="241"/>
                  </a:lnTo>
                  <a:lnTo>
                    <a:pt x="63" y="319"/>
                  </a:lnTo>
                  <a:lnTo>
                    <a:pt x="61" y="364"/>
                  </a:lnTo>
                  <a:lnTo>
                    <a:pt x="48" y="385"/>
                  </a:lnTo>
                  <a:lnTo>
                    <a:pt x="105" y="427"/>
                  </a:lnTo>
                  <a:lnTo>
                    <a:pt x="157" y="423"/>
                  </a:lnTo>
                  <a:lnTo>
                    <a:pt x="159" y="362"/>
                  </a:lnTo>
                  <a:lnTo>
                    <a:pt x="200" y="335"/>
                  </a:lnTo>
                  <a:lnTo>
                    <a:pt x="236" y="346"/>
                  </a:lnTo>
                  <a:lnTo>
                    <a:pt x="236" y="425"/>
                  </a:lnTo>
                  <a:lnTo>
                    <a:pt x="273" y="466"/>
                  </a:lnTo>
                  <a:lnTo>
                    <a:pt x="327" y="441"/>
                  </a:lnTo>
                  <a:lnTo>
                    <a:pt x="363" y="477"/>
                  </a:lnTo>
                  <a:lnTo>
                    <a:pt x="390" y="460"/>
                  </a:lnTo>
                  <a:lnTo>
                    <a:pt x="371" y="429"/>
                  </a:lnTo>
                  <a:lnTo>
                    <a:pt x="407" y="383"/>
                  </a:lnTo>
                  <a:lnTo>
                    <a:pt x="398" y="325"/>
                  </a:lnTo>
                  <a:lnTo>
                    <a:pt x="402" y="275"/>
                  </a:lnTo>
                  <a:lnTo>
                    <a:pt x="382" y="239"/>
                  </a:lnTo>
                  <a:lnTo>
                    <a:pt x="342" y="227"/>
                  </a:lnTo>
                  <a:lnTo>
                    <a:pt x="277" y="241"/>
                  </a:lnTo>
                  <a:lnTo>
                    <a:pt x="227" y="273"/>
                  </a:lnTo>
                  <a:lnTo>
                    <a:pt x="213" y="235"/>
                  </a:lnTo>
                  <a:lnTo>
                    <a:pt x="180" y="194"/>
                  </a:lnTo>
                  <a:lnTo>
                    <a:pt x="157" y="119"/>
                  </a:lnTo>
                  <a:lnTo>
                    <a:pt x="192" y="83"/>
                  </a:lnTo>
                  <a:lnTo>
                    <a:pt x="190" y="6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246D7178-1695-47B7-BA63-49BCC6126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2439" y="4496969"/>
              <a:ext cx="88900" cy="86360"/>
            </a:xfrm>
            <a:custGeom>
              <a:avLst/>
              <a:gdLst>
                <a:gd name="T0" fmla="*/ 103 w 169"/>
                <a:gd name="T1" fmla="*/ 0 h 166"/>
                <a:gd name="T2" fmla="*/ 46 w 169"/>
                <a:gd name="T3" fmla="*/ 10 h 166"/>
                <a:gd name="T4" fmla="*/ 0 w 169"/>
                <a:gd name="T5" fmla="*/ 79 h 166"/>
                <a:gd name="T6" fmla="*/ 19 w 169"/>
                <a:gd name="T7" fmla="*/ 152 h 166"/>
                <a:gd name="T8" fmla="*/ 119 w 169"/>
                <a:gd name="T9" fmla="*/ 152 h 166"/>
                <a:gd name="T10" fmla="*/ 169 w 169"/>
                <a:gd name="T11" fmla="*/ 166 h 166"/>
                <a:gd name="T12" fmla="*/ 153 w 169"/>
                <a:gd name="T13" fmla="*/ 120 h 166"/>
                <a:gd name="T14" fmla="*/ 163 w 169"/>
                <a:gd name="T15" fmla="*/ 81 h 166"/>
                <a:gd name="T16" fmla="*/ 113 w 169"/>
                <a:gd name="T17" fmla="*/ 45 h 166"/>
                <a:gd name="T18" fmla="*/ 90 w 169"/>
                <a:gd name="T19" fmla="*/ 100 h 166"/>
                <a:gd name="T20" fmla="*/ 84 w 169"/>
                <a:gd name="T21" fmla="*/ 54 h 166"/>
                <a:gd name="T22" fmla="*/ 98 w 169"/>
                <a:gd name="T23" fmla="*/ 29 h 166"/>
                <a:gd name="T24" fmla="*/ 103 w 169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9" h="166">
                  <a:moveTo>
                    <a:pt x="103" y="0"/>
                  </a:moveTo>
                  <a:lnTo>
                    <a:pt x="46" y="10"/>
                  </a:lnTo>
                  <a:lnTo>
                    <a:pt x="0" y="79"/>
                  </a:lnTo>
                  <a:lnTo>
                    <a:pt x="19" y="152"/>
                  </a:lnTo>
                  <a:lnTo>
                    <a:pt x="119" y="152"/>
                  </a:lnTo>
                  <a:lnTo>
                    <a:pt x="169" y="166"/>
                  </a:lnTo>
                  <a:lnTo>
                    <a:pt x="153" y="120"/>
                  </a:lnTo>
                  <a:lnTo>
                    <a:pt x="163" y="81"/>
                  </a:lnTo>
                  <a:lnTo>
                    <a:pt x="113" y="45"/>
                  </a:lnTo>
                  <a:lnTo>
                    <a:pt x="90" y="100"/>
                  </a:lnTo>
                  <a:lnTo>
                    <a:pt x="84" y="54"/>
                  </a:lnTo>
                  <a:lnTo>
                    <a:pt x="98" y="29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D65C5ACC-F390-4EBC-809A-61DDD5733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5499" y="4518559"/>
              <a:ext cx="71120" cy="64770"/>
            </a:xfrm>
            <a:custGeom>
              <a:avLst/>
              <a:gdLst>
                <a:gd name="T0" fmla="*/ 105 w 136"/>
                <a:gd name="T1" fmla="*/ 0 h 125"/>
                <a:gd name="T2" fmla="*/ 61 w 136"/>
                <a:gd name="T3" fmla="*/ 44 h 125"/>
                <a:gd name="T4" fmla="*/ 15 w 136"/>
                <a:gd name="T5" fmla="*/ 71 h 125"/>
                <a:gd name="T6" fmla="*/ 0 w 136"/>
                <a:gd name="T7" fmla="*/ 107 h 125"/>
                <a:gd name="T8" fmla="*/ 36 w 136"/>
                <a:gd name="T9" fmla="*/ 117 h 125"/>
                <a:gd name="T10" fmla="*/ 69 w 136"/>
                <a:gd name="T11" fmla="*/ 125 h 125"/>
                <a:gd name="T12" fmla="*/ 92 w 136"/>
                <a:gd name="T13" fmla="*/ 94 h 125"/>
                <a:gd name="T14" fmla="*/ 115 w 136"/>
                <a:gd name="T15" fmla="*/ 44 h 125"/>
                <a:gd name="T16" fmla="*/ 136 w 136"/>
                <a:gd name="T17" fmla="*/ 23 h 125"/>
                <a:gd name="T18" fmla="*/ 105 w 136"/>
                <a:gd name="T1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25">
                  <a:moveTo>
                    <a:pt x="105" y="0"/>
                  </a:moveTo>
                  <a:lnTo>
                    <a:pt x="61" y="44"/>
                  </a:lnTo>
                  <a:lnTo>
                    <a:pt x="15" y="71"/>
                  </a:lnTo>
                  <a:lnTo>
                    <a:pt x="0" y="107"/>
                  </a:lnTo>
                  <a:lnTo>
                    <a:pt x="36" y="117"/>
                  </a:lnTo>
                  <a:lnTo>
                    <a:pt x="69" y="125"/>
                  </a:lnTo>
                  <a:lnTo>
                    <a:pt x="92" y="94"/>
                  </a:lnTo>
                  <a:lnTo>
                    <a:pt x="115" y="44"/>
                  </a:lnTo>
                  <a:lnTo>
                    <a:pt x="136" y="23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4F5EBEB4-DC0F-434A-BF79-F2DB711D4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1208" y="4570629"/>
              <a:ext cx="71120" cy="73660"/>
            </a:xfrm>
            <a:custGeom>
              <a:avLst/>
              <a:gdLst>
                <a:gd name="T0" fmla="*/ 33 w 137"/>
                <a:gd name="T1" fmla="*/ 0 h 142"/>
                <a:gd name="T2" fmla="*/ 0 w 137"/>
                <a:gd name="T3" fmla="*/ 13 h 142"/>
                <a:gd name="T4" fmla="*/ 12 w 137"/>
                <a:gd name="T5" fmla="*/ 67 h 142"/>
                <a:gd name="T6" fmla="*/ 83 w 137"/>
                <a:gd name="T7" fmla="*/ 142 h 142"/>
                <a:gd name="T8" fmla="*/ 137 w 137"/>
                <a:gd name="T9" fmla="*/ 75 h 142"/>
                <a:gd name="T10" fmla="*/ 77 w 137"/>
                <a:gd name="T11" fmla="*/ 52 h 142"/>
                <a:gd name="T12" fmla="*/ 33 w 137"/>
                <a:gd name="T13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42">
                  <a:moveTo>
                    <a:pt x="33" y="0"/>
                  </a:moveTo>
                  <a:lnTo>
                    <a:pt x="0" y="13"/>
                  </a:lnTo>
                  <a:lnTo>
                    <a:pt x="12" y="67"/>
                  </a:lnTo>
                  <a:lnTo>
                    <a:pt x="83" y="142"/>
                  </a:lnTo>
                  <a:lnTo>
                    <a:pt x="137" y="75"/>
                  </a:lnTo>
                  <a:lnTo>
                    <a:pt x="77" y="5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4A323CCF-6BFB-41A9-97F5-FAFCADF2C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1539" y="4607459"/>
              <a:ext cx="27940" cy="49530"/>
            </a:xfrm>
            <a:custGeom>
              <a:avLst/>
              <a:gdLst>
                <a:gd name="T0" fmla="*/ 29 w 52"/>
                <a:gd name="T1" fmla="*/ 0 h 94"/>
                <a:gd name="T2" fmla="*/ 0 w 52"/>
                <a:gd name="T3" fmla="*/ 29 h 94"/>
                <a:gd name="T4" fmla="*/ 25 w 52"/>
                <a:gd name="T5" fmla="*/ 94 h 94"/>
                <a:gd name="T6" fmla="*/ 52 w 52"/>
                <a:gd name="T7" fmla="*/ 65 h 94"/>
                <a:gd name="T8" fmla="*/ 29 w 52"/>
                <a:gd name="T9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94">
                  <a:moveTo>
                    <a:pt x="29" y="0"/>
                  </a:moveTo>
                  <a:lnTo>
                    <a:pt x="0" y="29"/>
                  </a:lnTo>
                  <a:lnTo>
                    <a:pt x="25" y="94"/>
                  </a:lnTo>
                  <a:lnTo>
                    <a:pt x="52" y="6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5">
              <a:extLst>
                <a:ext uri="{FF2B5EF4-FFF2-40B4-BE49-F238E27FC236}">
                  <a16:creationId xmlns:a16="http://schemas.microsoft.com/office/drawing/2014/main" id="{FEAA9C18-6EB4-4E00-8256-FB7A4DAABE44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2648" y="4679849"/>
              <a:ext cx="19050" cy="31750"/>
            </a:xfrm>
            <a:custGeom>
              <a:avLst/>
              <a:gdLst>
                <a:gd name="T0" fmla="*/ 19 w 35"/>
                <a:gd name="T1" fmla="*/ 0 h 60"/>
                <a:gd name="T2" fmla="*/ 0 w 35"/>
                <a:gd name="T3" fmla="*/ 60 h 60"/>
                <a:gd name="T4" fmla="*/ 35 w 35"/>
                <a:gd name="T5" fmla="*/ 27 h 60"/>
                <a:gd name="T6" fmla="*/ 19 w 35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60">
                  <a:moveTo>
                    <a:pt x="19" y="0"/>
                  </a:moveTo>
                  <a:lnTo>
                    <a:pt x="0" y="60"/>
                  </a:lnTo>
                  <a:lnTo>
                    <a:pt x="35" y="2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DBDECCA5-1A0C-41CF-BC0B-C0AF66C83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3508" y="3487319"/>
              <a:ext cx="1371600" cy="1059180"/>
            </a:xfrm>
            <a:custGeom>
              <a:avLst/>
              <a:gdLst>
                <a:gd name="T0" fmla="*/ 2380 w 2629"/>
                <a:gd name="T1" fmla="*/ 744 h 2032"/>
                <a:gd name="T2" fmla="*/ 2235 w 2629"/>
                <a:gd name="T3" fmla="*/ 645 h 2032"/>
                <a:gd name="T4" fmla="*/ 2240 w 2629"/>
                <a:gd name="T5" fmla="*/ 563 h 2032"/>
                <a:gd name="T6" fmla="*/ 2024 w 2629"/>
                <a:gd name="T7" fmla="*/ 591 h 2032"/>
                <a:gd name="T8" fmla="*/ 1724 w 2629"/>
                <a:gd name="T9" fmla="*/ 600 h 2032"/>
                <a:gd name="T10" fmla="*/ 1502 w 2629"/>
                <a:gd name="T11" fmla="*/ 435 h 2032"/>
                <a:gd name="T12" fmla="*/ 1311 w 2629"/>
                <a:gd name="T13" fmla="*/ 572 h 2032"/>
                <a:gd name="T14" fmla="*/ 1075 w 2629"/>
                <a:gd name="T15" fmla="*/ 497 h 2032"/>
                <a:gd name="T16" fmla="*/ 930 w 2629"/>
                <a:gd name="T17" fmla="*/ 478 h 2032"/>
                <a:gd name="T18" fmla="*/ 923 w 2629"/>
                <a:gd name="T19" fmla="*/ 251 h 2032"/>
                <a:gd name="T20" fmla="*/ 784 w 2629"/>
                <a:gd name="T21" fmla="*/ 125 h 2032"/>
                <a:gd name="T22" fmla="*/ 552 w 2629"/>
                <a:gd name="T23" fmla="*/ 47 h 2032"/>
                <a:gd name="T24" fmla="*/ 421 w 2629"/>
                <a:gd name="T25" fmla="*/ 66 h 2032"/>
                <a:gd name="T26" fmla="*/ 149 w 2629"/>
                <a:gd name="T27" fmla="*/ 275 h 2032"/>
                <a:gd name="T28" fmla="*/ 68 w 2629"/>
                <a:gd name="T29" fmla="*/ 497 h 2032"/>
                <a:gd name="T30" fmla="*/ 12 w 2629"/>
                <a:gd name="T31" fmla="*/ 669 h 2032"/>
                <a:gd name="T32" fmla="*/ 102 w 2629"/>
                <a:gd name="T33" fmla="*/ 897 h 2032"/>
                <a:gd name="T34" fmla="*/ 55 w 2629"/>
                <a:gd name="T35" fmla="*/ 1085 h 2032"/>
                <a:gd name="T36" fmla="*/ 23 w 2629"/>
                <a:gd name="T37" fmla="*/ 1237 h 2032"/>
                <a:gd name="T38" fmla="*/ 190 w 2629"/>
                <a:gd name="T39" fmla="*/ 1589 h 2032"/>
                <a:gd name="T40" fmla="*/ 319 w 2629"/>
                <a:gd name="T41" fmla="*/ 1755 h 2032"/>
                <a:gd name="T42" fmla="*/ 327 w 2629"/>
                <a:gd name="T43" fmla="*/ 1880 h 2032"/>
                <a:gd name="T44" fmla="*/ 521 w 2629"/>
                <a:gd name="T45" fmla="*/ 1870 h 2032"/>
                <a:gd name="T46" fmla="*/ 569 w 2629"/>
                <a:gd name="T47" fmla="*/ 1774 h 2032"/>
                <a:gd name="T48" fmla="*/ 711 w 2629"/>
                <a:gd name="T49" fmla="*/ 1755 h 2032"/>
                <a:gd name="T50" fmla="*/ 725 w 2629"/>
                <a:gd name="T51" fmla="*/ 1647 h 2032"/>
                <a:gd name="T52" fmla="*/ 767 w 2629"/>
                <a:gd name="T53" fmla="*/ 1755 h 2032"/>
                <a:gd name="T54" fmla="*/ 777 w 2629"/>
                <a:gd name="T55" fmla="*/ 1918 h 2032"/>
                <a:gd name="T56" fmla="*/ 1013 w 2629"/>
                <a:gd name="T57" fmla="*/ 1970 h 2032"/>
                <a:gd name="T58" fmla="*/ 1159 w 2629"/>
                <a:gd name="T59" fmla="*/ 1957 h 2032"/>
                <a:gd name="T60" fmla="*/ 1263 w 2629"/>
                <a:gd name="T61" fmla="*/ 1953 h 2032"/>
                <a:gd name="T62" fmla="*/ 1296 w 2629"/>
                <a:gd name="T63" fmla="*/ 2001 h 2032"/>
                <a:gd name="T64" fmla="*/ 1373 w 2629"/>
                <a:gd name="T65" fmla="*/ 1872 h 2032"/>
                <a:gd name="T66" fmla="*/ 1348 w 2629"/>
                <a:gd name="T67" fmla="*/ 1778 h 2032"/>
                <a:gd name="T68" fmla="*/ 1417 w 2629"/>
                <a:gd name="T69" fmla="*/ 1685 h 2032"/>
                <a:gd name="T70" fmla="*/ 1342 w 2629"/>
                <a:gd name="T71" fmla="*/ 1682 h 2032"/>
                <a:gd name="T72" fmla="*/ 1308 w 2629"/>
                <a:gd name="T73" fmla="*/ 1664 h 2032"/>
                <a:gd name="T74" fmla="*/ 1404 w 2629"/>
                <a:gd name="T75" fmla="*/ 1578 h 2032"/>
                <a:gd name="T76" fmla="*/ 1529 w 2629"/>
                <a:gd name="T77" fmla="*/ 1547 h 2032"/>
                <a:gd name="T78" fmla="*/ 1621 w 2629"/>
                <a:gd name="T79" fmla="*/ 1642 h 2032"/>
                <a:gd name="T80" fmla="*/ 1666 w 2629"/>
                <a:gd name="T81" fmla="*/ 1600 h 2032"/>
                <a:gd name="T82" fmla="*/ 1613 w 2629"/>
                <a:gd name="T83" fmla="*/ 1444 h 2032"/>
                <a:gd name="T84" fmla="*/ 1676 w 2629"/>
                <a:gd name="T85" fmla="*/ 1472 h 2032"/>
                <a:gd name="T86" fmla="*/ 1779 w 2629"/>
                <a:gd name="T87" fmla="*/ 1477 h 2032"/>
                <a:gd name="T88" fmla="*/ 1887 w 2629"/>
                <a:gd name="T89" fmla="*/ 1585 h 2032"/>
                <a:gd name="T90" fmla="*/ 2032 w 2629"/>
                <a:gd name="T91" fmla="*/ 1558 h 2032"/>
                <a:gd name="T92" fmla="*/ 1968 w 2629"/>
                <a:gd name="T93" fmla="*/ 1460 h 2032"/>
                <a:gd name="T94" fmla="*/ 2074 w 2629"/>
                <a:gd name="T95" fmla="*/ 1403 h 2032"/>
                <a:gd name="T96" fmla="*/ 2284 w 2629"/>
                <a:gd name="T97" fmla="*/ 1278 h 2032"/>
                <a:gd name="T98" fmla="*/ 2518 w 2629"/>
                <a:gd name="T99" fmla="*/ 1031 h 2032"/>
                <a:gd name="T100" fmla="*/ 2629 w 2629"/>
                <a:gd name="T101" fmla="*/ 941 h 2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629" h="2032">
                  <a:moveTo>
                    <a:pt x="2593" y="894"/>
                  </a:moveTo>
                  <a:lnTo>
                    <a:pt x="2523" y="899"/>
                  </a:lnTo>
                  <a:lnTo>
                    <a:pt x="2443" y="788"/>
                  </a:lnTo>
                  <a:lnTo>
                    <a:pt x="2380" y="744"/>
                  </a:lnTo>
                  <a:lnTo>
                    <a:pt x="2299" y="735"/>
                  </a:lnTo>
                  <a:lnTo>
                    <a:pt x="2255" y="700"/>
                  </a:lnTo>
                  <a:lnTo>
                    <a:pt x="2235" y="681"/>
                  </a:lnTo>
                  <a:lnTo>
                    <a:pt x="2235" y="645"/>
                  </a:lnTo>
                  <a:lnTo>
                    <a:pt x="2301" y="608"/>
                  </a:lnTo>
                  <a:lnTo>
                    <a:pt x="2310" y="561"/>
                  </a:lnTo>
                  <a:lnTo>
                    <a:pt x="2284" y="522"/>
                  </a:lnTo>
                  <a:lnTo>
                    <a:pt x="2240" y="563"/>
                  </a:lnTo>
                  <a:lnTo>
                    <a:pt x="2196" y="519"/>
                  </a:lnTo>
                  <a:lnTo>
                    <a:pt x="2143" y="497"/>
                  </a:lnTo>
                  <a:lnTo>
                    <a:pt x="2065" y="525"/>
                  </a:lnTo>
                  <a:lnTo>
                    <a:pt x="2024" y="591"/>
                  </a:lnTo>
                  <a:lnTo>
                    <a:pt x="1962" y="603"/>
                  </a:lnTo>
                  <a:lnTo>
                    <a:pt x="1930" y="641"/>
                  </a:lnTo>
                  <a:lnTo>
                    <a:pt x="1840" y="631"/>
                  </a:lnTo>
                  <a:lnTo>
                    <a:pt x="1724" y="600"/>
                  </a:lnTo>
                  <a:lnTo>
                    <a:pt x="1655" y="631"/>
                  </a:lnTo>
                  <a:lnTo>
                    <a:pt x="1530" y="522"/>
                  </a:lnTo>
                  <a:lnTo>
                    <a:pt x="1515" y="472"/>
                  </a:lnTo>
                  <a:lnTo>
                    <a:pt x="1502" y="435"/>
                  </a:lnTo>
                  <a:lnTo>
                    <a:pt x="1494" y="453"/>
                  </a:lnTo>
                  <a:lnTo>
                    <a:pt x="1481" y="522"/>
                  </a:lnTo>
                  <a:lnTo>
                    <a:pt x="1384" y="525"/>
                  </a:lnTo>
                  <a:lnTo>
                    <a:pt x="1311" y="572"/>
                  </a:lnTo>
                  <a:lnTo>
                    <a:pt x="1269" y="576"/>
                  </a:lnTo>
                  <a:lnTo>
                    <a:pt x="1229" y="520"/>
                  </a:lnTo>
                  <a:lnTo>
                    <a:pt x="1173" y="493"/>
                  </a:lnTo>
                  <a:lnTo>
                    <a:pt x="1075" y="497"/>
                  </a:lnTo>
                  <a:lnTo>
                    <a:pt x="1040" y="522"/>
                  </a:lnTo>
                  <a:lnTo>
                    <a:pt x="992" y="514"/>
                  </a:lnTo>
                  <a:lnTo>
                    <a:pt x="975" y="495"/>
                  </a:lnTo>
                  <a:lnTo>
                    <a:pt x="930" y="478"/>
                  </a:lnTo>
                  <a:lnTo>
                    <a:pt x="923" y="455"/>
                  </a:lnTo>
                  <a:lnTo>
                    <a:pt x="998" y="401"/>
                  </a:lnTo>
                  <a:lnTo>
                    <a:pt x="969" y="316"/>
                  </a:lnTo>
                  <a:lnTo>
                    <a:pt x="923" y="251"/>
                  </a:lnTo>
                  <a:lnTo>
                    <a:pt x="886" y="232"/>
                  </a:lnTo>
                  <a:lnTo>
                    <a:pt x="852" y="160"/>
                  </a:lnTo>
                  <a:lnTo>
                    <a:pt x="815" y="144"/>
                  </a:lnTo>
                  <a:lnTo>
                    <a:pt x="784" y="125"/>
                  </a:lnTo>
                  <a:lnTo>
                    <a:pt x="690" y="145"/>
                  </a:lnTo>
                  <a:lnTo>
                    <a:pt x="637" y="100"/>
                  </a:lnTo>
                  <a:lnTo>
                    <a:pt x="567" y="103"/>
                  </a:lnTo>
                  <a:lnTo>
                    <a:pt x="552" y="47"/>
                  </a:lnTo>
                  <a:lnTo>
                    <a:pt x="486" y="24"/>
                  </a:lnTo>
                  <a:lnTo>
                    <a:pt x="484" y="0"/>
                  </a:lnTo>
                  <a:lnTo>
                    <a:pt x="446" y="10"/>
                  </a:lnTo>
                  <a:lnTo>
                    <a:pt x="421" y="66"/>
                  </a:lnTo>
                  <a:lnTo>
                    <a:pt x="334" y="125"/>
                  </a:lnTo>
                  <a:lnTo>
                    <a:pt x="252" y="135"/>
                  </a:lnTo>
                  <a:lnTo>
                    <a:pt x="230" y="206"/>
                  </a:lnTo>
                  <a:lnTo>
                    <a:pt x="149" y="275"/>
                  </a:lnTo>
                  <a:lnTo>
                    <a:pt x="143" y="316"/>
                  </a:lnTo>
                  <a:lnTo>
                    <a:pt x="130" y="397"/>
                  </a:lnTo>
                  <a:lnTo>
                    <a:pt x="93" y="428"/>
                  </a:lnTo>
                  <a:lnTo>
                    <a:pt x="68" y="497"/>
                  </a:lnTo>
                  <a:lnTo>
                    <a:pt x="93" y="569"/>
                  </a:lnTo>
                  <a:lnTo>
                    <a:pt x="62" y="600"/>
                  </a:lnTo>
                  <a:lnTo>
                    <a:pt x="49" y="641"/>
                  </a:lnTo>
                  <a:lnTo>
                    <a:pt x="12" y="669"/>
                  </a:lnTo>
                  <a:lnTo>
                    <a:pt x="65" y="725"/>
                  </a:lnTo>
                  <a:lnTo>
                    <a:pt x="112" y="810"/>
                  </a:lnTo>
                  <a:lnTo>
                    <a:pt x="90" y="847"/>
                  </a:lnTo>
                  <a:lnTo>
                    <a:pt x="102" y="897"/>
                  </a:lnTo>
                  <a:lnTo>
                    <a:pt x="149" y="916"/>
                  </a:lnTo>
                  <a:lnTo>
                    <a:pt x="127" y="972"/>
                  </a:lnTo>
                  <a:lnTo>
                    <a:pt x="62" y="1031"/>
                  </a:lnTo>
                  <a:lnTo>
                    <a:pt x="55" y="1085"/>
                  </a:lnTo>
                  <a:lnTo>
                    <a:pt x="80" y="1125"/>
                  </a:lnTo>
                  <a:lnTo>
                    <a:pt x="63" y="1141"/>
                  </a:lnTo>
                  <a:lnTo>
                    <a:pt x="0" y="1197"/>
                  </a:lnTo>
                  <a:lnTo>
                    <a:pt x="23" y="1237"/>
                  </a:lnTo>
                  <a:lnTo>
                    <a:pt x="84" y="1316"/>
                  </a:lnTo>
                  <a:lnTo>
                    <a:pt x="75" y="1418"/>
                  </a:lnTo>
                  <a:lnTo>
                    <a:pt x="181" y="1514"/>
                  </a:lnTo>
                  <a:lnTo>
                    <a:pt x="190" y="1589"/>
                  </a:lnTo>
                  <a:lnTo>
                    <a:pt x="252" y="1639"/>
                  </a:lnTo>
                  <a:lnTo>
                    <a:pt x="269" y="1672"/>
                  </a:lnTo>
                  <a:lnTo>
                    <a:pt x="302" y="1687"/>
                  </a:lnTo>
                  <a:lnTo>
                    <a:pt x="319" y="1755"/>
                  </a:lnTo>
                  <a:lnTo>
                    <a:pt x="342" y="1753"/>
                  </a:lnTo>
                  <a:lnTo>
                    <a:pt x="334" y="1801"/>
                  </a:lnTo>
                  <a:lnTo>
                    <a:pt x="304" y="1830"/>
                  </a:lnTo>
                  <a:lnTo>
                    <a:pt x="327" y="1880"/>
                  </a:lnTo>
                  <a:lnTo>
                    <a:pt x="398" y="1891"/>
                  </a:lnTo>
                  <a:lnTo>
                    <a:pt x="434" y="1868"/>
                  </a:lnTo>
                  <a:lnTo>
                    <a:pt x="448" y="1889"/>
                  </a:lnTo>
                  <a:lnTo>
                    <a:pt x="521" y="1870"/>
                  </a:lnTo>
                  <a:lnTo>
                    <a:pt x="554" y="1812"/>
                  </a:lnTo>
                  <a:lnTo>
                    <a:pt x="554" y="1753"/>
                  </a:lnTo>
                  <a:lnTo>
                    <a:pt x="569" y="1748"/>
                  </a:lnTo>
                  <a:lnTo>
                    <a:pt x="569" y="1774"/>
                  </a:lnTo>
                  <a:lnTo>
                    <a:pt x="615" y="1822"/>
                  </a:lnTo>
                  <a:lnTo>
                    <a:pt x="634" y="1801"/>
                  </a:lnTo>
                  <a:lnTo>
                    <a:pt x="686" y="1805"/>
                  </a:lnTo>
                  <a:lnTo>
                    <a:pt x="711" y="1755"/>
                  </a:lnTo>
                  <a:lnTo>
                    <a:pt x="654" y="1714"/>
                  </a:lnTo>
                  <a:lnTo>
                    <a:pt x="681" y="1691"/>
                  </a:lnTo>
                  <a:lnTo>
                    <a:pt x="711" y="1718"/>
                  </a:lnTo>
                  <a:lnTo>
                    <a:pt x="725" y="1647"/>
                  </a:lnTo>
                  <a:lnTo>
                    <a:pt x="775" y="1603"/>
                  </a:lnTo>
                  <a:lnTo>
                    <a:pt x="748" y="1689"/>
                  </a:lnTo>
                  <a:lnTo>
                    <a:pt x="742" y="1743"/>
                  </a:lnTo>
                  <a:lnTo>
                    <a:pt x="767" y="1755"/>
                  </a:lnTo>
                  <a:lnTo>
                    <a:pt x="734" y="1797"/>
                  </a:lnTo>
                  <a:lnTo>
                    <a:pt x="756" y="1816"/>
                  </a:lnTo>
                  <a:lnTo>
                    <a:pt x="729" y="1866"/>
                  </a:lnTo>
                  <a:lnTo>
                    <a:pt x="777" y="1918"/>
                  </a:lnTo>
                  <a:lnTo>
                    <a:pt x="854" y="1953"/>
                  </a:lnTo>
                  <a:lnTo>
                    <a:pt x="898" y="1970"/>
                  </a:lnTo>
                  <a:lnTo>
                    <a:pt x="931" y="1970"/>
                  </a:lnTo>
                  <a:lnTo>
                    <a:pt x="1013" y="1970"/>
                  </a:lnTo>
                  <a:lnTo>
                    <a:pt x="1017" y="1899"/>
                  </a:lnTo>
                  <a:lnTo>
                    <a:pt x="1098" y="1895"/>
                  </a:lnTo>
                  <a:lnTo>
                    <a:pt x="1121" y="1953"/>
                  </a:lnTo>
                  <a:lnTo>
                    <a:pt x="1159" y="1957"/>
                  </a:lnTo>
                  <a:lnTo>
                    <a:pt x="1181" y="1889"/>
                  </a:lnTo>
                  <a:lnTo>
                    <a:pt x="1213" y="1862"/>
                  </a:lnTo>
                  <a:lnTo>
                    <a:pt x="1242" y="1895"/>
                  </a:lnTo>
                  <a:lnTo>
                    <a:pt x="1263" y="1953"/>
                  </a:lnTo>
                  <a:lnTo>
                    <a:pt x="1190" y="1960"/>
                  </a:lnTo>
                  <a:lnTo>
                    <a:pt x="1188" y="1991"/>
                  </a:lnTo>
                  <a:lnTo>
                    <a:pt x="1269" y="2024"/>
                  </a:lnTo>
                  <a:lnTo>
                    <a:pt x="1296" y="2001"/>
                  </a:lnTo>
                  <a:lnTo>
                    <a:pt x="1325" y="2032"/>
                  </a:lnTo>
                  <a:lnTo>
                    <a:pt x="1363" y="1982"/>
                  </a:lnTo>
                  <a:lnTo>
                    <a:pt x="1375" y="1922"/>
                  </a:lnTo>
                  <a:lnTo>
                    <a:pt x="1373" y="1872"/>
                  </a:lnTo>
                  <a:lnTo>
                    <a:pt x="1400" y="1837"/>
                  </a:lnTo>
                  <a:lnTo>
                    <a:pt x="1396" y="1814"/>
                  </a:lnTo>
                  <a:lnTo>
                    <a:pt x="1346" y="1795"/>
                  </a:lnTo>
                  <a:lnTo>
                    <a:pt x="1348" y="1778"/>
                  </a:lnTo>
                  <a:lnTo>
                    <a:pt x="1390" y="1787"/>
                  </a:lnTo>
                  <a:lnTo>
                    <a:pt x="1461" y="1768"/>
                  </a:lnTo>
                  <a:lnTo>
                    <a:pt x="1463" y="1718"/>
                  </a:lnTo>
                  <a:lnTo>
                    <a:pt x="1417" y="1685"/>
                  </a:lnTo>
                  <a:lnTo>
                    <a:pt x="1438" y="1643"/>
                  </a:lnTo>
                  <a:lnTo>
                    <a:pt x="1415" y="1651"/>
                  </a:lnTo>
                  <a:lnTo>
                    <a:pt x="1377" y="1680"/>
                  </a:lnTo>
                  <a:lnTo>
                    <a:pt x="1342" y="1682"/>
                  </a:lnTo>
                  <a:lnTo>
                    <a:pt x="1315" y="1707"/>
                  </a:lnTo>
                  <a:lnTo>
                    <a:pt x="1265" y="1757"/>
                  </a:lnTo>
                  <a:lnTo>
                    <a:pt x="1283" y="1707"/>
                  </a:lnTo>
                  <a:lnTo>
                    <a:pt x="1308" y="1664"/>
                  </a:lnTo>
                  <a:lnTo>
                    <a:pt x="1373" y="1647"/>
                  </a:lnTo>
                  <a:lnTo>
                    <a:pt x="1405" y="1638"/>
                  </a:lnTo>
                  <a:lnTo>
                    <a:pt x="1441" y="1613"/>
                  </a:lnTo>
                  <a:lnTo>
                    <a:pt x="1404" y="1578"/>
                  </a:lnTo>
                  <a:lnTo>
                    <a:pt x="1421" y="1561"/>
                  </a:lnTo>
                  <a:lnTo>
                    <a:pt x="1474" y="1580"/>
                  </a:lnTo>
                  <a:lnTo>
                    <a:pt x="1498" y="1570"/>
                  </a:lnTo>
                  <a:lnTo>
                    <a:pt x="1529" y="1547"/>
                  </a:lnTo>
                  <a:lnTo>
                    <a:pt x="1566" y="1589"/>
                  </a:lnTo>
                  <a:lnTo>
                    <a:pt x="1601" y="1599"/>
                  </a:lnTo>
                  <a:lnTo>
                    <a:pt x="1584" y="1638"/>
                  </a:lnTo>
                  <a:lnTo>
                    <a:pt x="1621" y="1642"/>
                  </a:lnTo>
                  <a:lnTo>
                    <a:pt x="1610" y="1664"/>
                  </a:lnTo>
                  <a:lnTo>
                    <a:pt x="1677" y="1653"/>
                  </a:lnTo>
                  <a:lnTo>
                    <a:pt x="1690" y="1619"/>
                  </a:lnTo>
                  <a:lnTo>
                    <a:pt x="1666" y="1600"/>
                  </a:lnTo>
                  <a:lnTo>
                    <a:pt x="1662" y="1578"/>
                  </a:lnTo>
                  <a:lnTo>
                    <a:pt x="1630" y="1510"/>
                  </a:lnTo>
                  <a:lnTo>
                    <a:pt x="1638" y="1478"/>
                  </a:lnTo>
                  <a:lnTo>
                    <a:pt x="1613" y="1444"/>
                  </a:lnTo>
                  <a:lnTo>
                    <a:pt x="1593" y="1408"/>
                  </a:lnTo>
                  <a:lnTo>
                    <a:pt x="1629" y="1374"/>
                  </a:lnTo>
                  <a:lnTo>
                    <a:pt x="1649" y="1422"/>
                  </a:lnTo>
                  <a:lnTo>
                    <a:pt x="1676" y="1472"/>
                  </a:lnTo>
                  <a:lnTo>
                    <a:pt x="1676" y="1500"/>
                  </a:lnTo>
                  <a:lnTo>
                    <a:pt x="1705" y="1477"/>
                  </a:lnTo>
                  <a:lnTo>
                    <a:pt x="1746" y="1499"/>
                  </a:lnTo>
                  <a:lnTo>
                    <a:pt x="1779" y="1477"/>
                  </a:lnTo>
                  <a:lnTo>
                    <a:pt x="1796" y="1527"/>
                  </a:lnTo>
                  <a:lnTo>
                    <a:pt x="1779" y="1567"/>
                  </a:lnTo>
                  <a:lnTo>
                    <a:pt x="1829" y="1588"/>
                  </a:lnTo>
                  <a:lnTo>
                    <a:pt x="1887" y="1585"/>
                  </a:lnTo>
                  <a:lnTo>
                    <a:pt x="1943" y="1556"/>
                  </a:lnTo>
                  <a:lnTo>
                    <a:pt x="1948" y="1599"/>
                  </a:lnTo>
                  <a:lnTo>
                    <a:pt x="1999" y="1586"/>
                  </a:lnTo>
                  <a:lnTo>
                    <a:pt x="2032" y="1558"/>
                  </a:lnTo>
                  <a:lnTo>
                    <a:pt x="2026" y="1522"/>
                  </a:lnTo>
                  <a:lnTo>
                    <a:pt x="1973" y="1488"/>
                  </a:lnTo>
                  <a:lnTo>
                    <a:pt x="1962" y="1458"/>
                  </a:lnTo>
                  <a:lnTo>
                    <a:pt x="1968" y="1460"/>
                  </a:lnTo>
                  <a:lnTo>
                    <a:pt x="2012" y="1453"/>
                  </a:lnTo>
                  <a:lnTo>
                    <a:pt x="2034" y="1425"/>
                  </a:lnTo>
                  <a:lnTo>
                    <a:pt x="2077" y="1447"/>
                  </a:lnTo>
                  <a:lnTo>
                    <a:pt x="2074" y="1403"/>
                  </a:lnTo>
                  <a:cubicBezTo>
                    <a:pt x="2074" y="1403"/>
                    <a:pt x="2090" y="1347"/>
                    <a:pt x="2099" y="1347"/>
                  </a:cubicBezTo>
                  <a:cubicBezTo>
                    <a:pt x="2109" y="1347"/>
                    <a:pt x="2165" y="1344"/>
                    <a:pt x="2165" y="1344"/>
                  </a:cubicBezTo>
                  <a:lnTo>
                    <a:pt x="2196" y="1313"/>
                  </a:lnTo>
                  <a:lnTo>
                    <a:pt x="2284" y="1278"/>
                  </a:lnTo>
                  <a:lnTo>
                    <a:pt x="2324" y="1216"/>
                  </a:lnTo>
                  <a:lnTo>
                    <a:pt x="2474" y="1153"/>
                  </a:lnTo>
                  <a:lnTo>
                    <a:pt x="2493" y="1035"/>
                  </a:lnTo>
                  <a:lnTo>
                    <a:pt x="2518" y="1031"/>
                  </a:lnTo>
                  <a:lnTo>
                    <a:pt x="2555" y="1060"/>
                  </a:lnTo>
                  <a:lnTo>
                    <a:pt x="2593" y="1035"/>
                  </a:lnTo>
                  <a:lnTo>
                    <a:pt x="2604" y="988"/>
                  </a:lnTo>
                  <a:lnTo>
                    <a:pt x="2629" y="941"/>
                  </a:lnTo>
                  <a:lnTo>
                    <a:pt x="2593" y="89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164D9C76-AFFD-4739-AFEF-3285B5718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28" y="4559199"/>
              <a:ext cx="39370" cy="27940"/>
            </a:xfrm>
            <a:custGeom>
              <a:avLst/>
              <a:gdLst>
                <a:gd name="T0" fmla="*/ 77 w 77"/>
                <a:gd name="T1" fmla="*/ 0 h 55"/>
                <a:gd name="T2" fmla="*/ 0 w 77"/>
                <a:gd name="T3" fmla="*/ 0 h 55"/>
                <a:gd name="T4" fmla="*/ 41 w 77"/>
                <a:gd name="T5" fmla="*/ 55 h 55"/>
                <a:gd name="T6" fmla="*/ 68 w 77"/>
                <a:gd name="T7" fmla="*/ 23 h 55"/>
                <a:gd name="T8" fmla="*/ 77 w 7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5">
                  <a:moveTo>
                    <a:pt x="77" y="0"/>
                  </a:moveTo>
                  <a:lnTo>
                    <a:pt x="0" y="0"/>
                  </a:lnTo>
                  <a:lnTo>
                    <a:pt x="41" y="55"/>
                  </a:lnTo>
                  <a:lnTo>
                    <a:pt x="68" y="23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0E360F7C-9568-4C50-8771-CA56EDCAA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8179" y="4584599"/>
              <a:ext cx="53340" cy="38100"/>
            </a:xfrm>
            <a:custGeom>
              <a:avLst/>
              <a:gdLst>
                <a:gd name="T0" fmla="*/ 52 w 102"/>
                <a:gd name="T1" fmla="*/ 0 h 73"/>
                <a:gd name="T2" fmla="*/ 0 w 102"/>
                <a:gd name="T3" fmla="*/ 11 h 73"/>
                <a:gd name="T4" fmla="*/ 65 w 102"/>
                <a:gd name="T5" fmla="*/ 73 h 73"/>
                <a:gd name="T6" fmla="*/ 102 w 102"/>
                <a:gd name="T7" fmla="*/ 46 h 73"/>
                <a:gd name="T8" fmla="*/ 52 w 102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3">
                  <a:moveTo>
                    <a:pt x="52" y="0"/>
                  </a:moveTo>
                  <a:lnTo>
                    <a:pt x="0" y="11"/>
                  </a:lnTo>
                  <a:lnTo>
                    <a:pt x="65" y="73"/>
                  </a:lnTo>
                  <a:lnTo>
                    <a:pt x="102" y="46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E86F15DC-A93A-4E9A-AE11-F7DA74869D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2308" y="4772559"/>
              <a:ext cx="30480" cy="25400"/>
            </a:xfrm>
            <a:custGeom>
              <a:avLst/>
              <a:gdLst>
                <a:gd name="T0" fmla="*/ 29 w 58"/>
                <a:gd name="T1" fmla="*/ 0 h 48"/>
                <a:gd name="T2" fmla="*/ 0 w 58"/>
                <a:gd name="T3" fmla="*/ 4 h 48"/>
                <a:gd name="T4" fmla="*/ 6 w 58"/>
                <a:gd name="T5" fmla="*/ 48 h 48"/>
                <a:gd name="T6" fmla="*/ 58 w 58"/>
                <a:gd name="T7" fmla="*/ 42 h 48"/>
                <a:gd name="T8" fmla="*/ 29 w 58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8">
                  <a:moveTo>
                    <a:pt x="29" y="0"/>
                  </a:moveTo>
                  <a:lnTo>
                    <a:pt x="0" y="4"/>
                  </a:lnTo>
                  <a:lnTo>
                    <a:pt x="6" y="48"/>
                  </a:lnTo>
                  <a:lnTo>
                    <a:pt x="58" y="4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88E4DCB8-CC0F-4CE7-9E8C-9ED7A77FA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5159" y="4706519"/>
              <a:ext cx="27940" cy="29210"/>
            </a:xfrm>
            <a:custGeom>
              <a:avLst/>
              <a:gdLst>
                <a:gd name="T0" fmla="*/ 16 w 54"/>
                <a:gd name="T1" fmla="*/ 0 h 54"/>
                <a:gd name="T2" fmla="*/ 0 w 54"/>
                <a:gd name="T3" fmla="*/ 29 h 54"/>
                <a:gd name="T4" fmla="*/ 41 w 54"/>
                <a:gd name="T5" fmla="*/ 54 h 54"/>
                <a:gd name="T6" fmla="*/ 54 w 54"/>
                <a:gd name="T7" fmla="*/ 27 h 54"/>
                <a:gd name="T8" fmla="*/ 16 w 54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6" y="0"/>
                  </a:moveTo>
                  <a:lnTo>
                    <a:pt x="0" y="29"/>
                  </a:lnTo>
                  <a:lnTo>
                    <a:pt x="41" y="54"/>
                  </a:lnTo>
                  <a:lnTo>
                    <a:pt x="54" y="2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E4350A8D-351A-4FCB-B2B4-BBC04C8E3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5859" y="4333139"/>
              <a:ext cx="50800" cy="83820"/>
            </a:xfrm>
            <a:custGeom>
              <a:avLst/>
              <a:gdLst>
                <a:gd name="T0" fmla="*/ 61 w 97"/>
                <a:gd name="T1" fmla="*/ 0 h 161"/>
                <a:gd name="T2" fmla="*/ 0 w 97"/>
                <a:gd name="T3" fmla="*/ 40 h 161"/>
                <a:gd name="T4" fmla="*/ 20 w 97"/>
                <a:gd name="T5" fmla="*/ 53 h 161"/>
                <a:gd name="T6" fmla="*/ 28 w 97"/>
                <a:gd name="T7" fmla="*/ 90 h 161"/>
                <a:gd name="T8" fmla="*/ 49 w 97"/>
                <a:gd name="T9" fmla="*/ 117 h 161"/>
                <a:gd name="T10" fmla="*/ 58 w 97"/>
                <a:gd name="T11" fmla="*/ 161 h 161"/>
                <a:gd name="T12" fmla="*/ 75 w 97"/>
                <a:gd name="T13" fmla="*/ 134 h 161"/>
                <a:gd name="T14" fmla="*/ 69 w 97"/>
                <a:gd name="T15" fmla="*/ 101 h 161"/>
                <a:gd name="T16" fmla="*/ 84 w 97"/>
                <a:gd name="T17" fmla="*/ 68 h 161"/>
                <a:gd name="T18" fmla="*/ 97 w 97"/>
                <a:gd name="T19" fmla="*/ 31 h 161"/>
                <a:gd name="T20" fmla="*/ 84 w 97"/>
                <a:gd name="T21" fmla="*/ 9 h 161"/>
                <a:gd name="T22" fmla="*/ 61 w 97"/>
                <a:gd name="T2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7" h="161">
                  <a:moveTo>
                    <a:pt x="61" y="0"/>
                  </a:moveTo>
                  <a:lnTo>
                    <a:pt x="0" y="40"/>
                  </a:lnTo>
                  <a:lnTo>
                    <a:pt x="20" y="53"/>
                  </a:lnTo>
                  <a:lnTo>
                    <a:pt x="28" y="90"/>
                  </a:lnTo>
                  <a:lnTo>
                    <a:pt x="49" y="117"/>
                  </a:lnTo>
                  <a:lnTo>
                    <a:pt x="58" y="161"/>
                  </a:lnTo>
                  <a:lnTo>
                    <a:pt x="75" y="134"/>
                  </a:lnTo>
                  <a:lnTo>
                    <a:pt x="69" y="101"/>
                  </a:lnTo>
                  <a:lnTo>
                    <a:pt x="84" y="68"/>
                  </a:lnTo>
                  <a:lnTo>
                    <a:pt x="97" y="31"/>
                  </a:lnTo>
                  <a:lnTo>
                    <a:pt x="84" y="9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B646A9D3-2BC8-477D-9830-867F0032BB7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7928" y="4329329"/>
              <a:ext cx="24130" cy="13970"/>
            </a:xfrm>
            <a:custGeom>
              <a:avLst/>
              <a:gdLst>
                <a:gd name="T0" fmla="*/ 38 w 44"/>
                <a:gd name="T1" fmla="*/ 0 h 25"/>
                <a:gd name="T2" fmla="*/ 0 w 44"/>
                <a:gd name="T3" fmla="*/ 5 h 25"/>
                <a:gd name="T4" fmla="*/ 13 w 44"/>
                <a:gd name="T5" fmla="*/ 25 h 25"/>
                <a:gd name="T6" fmla="*/ 44 w 44"/>
                <a:gd name="T7" fmla="*/ 21 h 25"/>
                <a:gd name="T8" fmla="*/ 38 w 4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25">
                  <a:moveTo>
                    <a:pt x="38" y="0"/>
                  </a:moveTo>
                  <a:lnTo>
                    <a:pt x="0" y="5"/>
                  </a:lnTo>
                  <a:lnTo>
                    <a:pt x="13" y="25"/>
                  </a:lnTo>
                  <a:lnTo>
                    <a:pt x="44" y="2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FF92B744-C4CD-47A4-871B-F510870BC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7128" y="4002939"/>
              <a:ext cx="416560" cy="361950"/>
            </a:xfrm>
            <a:custGeom>
              <a:avLst/>
              <a:gdLst>
                <a:gd name="T0" fmla="*/ 768 w 797"/>
                <a:gd name="T1" fmla="*/ 25 h 695"/>
                <a:gd name="T2" fmla="*/ 707 w 797"/>
                <a:gd name="T3" fmla="*/ 9 h 695"/>
                <a:gd name="T4" fmla="*/ 631 w 797"/>
                <a:gd name="T5" fmla="*/ 47 h 695"/>
                <a:gd name="T6" fmla="*/ 561 w 797"/>
                <a:gd name="T7" fmla="*/ 45 h 695"/>
                <a:gd name="T8" fmla="*/ 512 w 797"/>
                <a:gd name="T9" fmla="*/ 165 h 695"/>
                <a:gd name="T10" fmla="*/ 362 w 797"/>
                <a:gd name="T11" fmla="*/ 228 h 695"/>
                <a:gd name="T12" fmla="*/ 322 w 797"/>
                <a:gd name="T13" fmla="*/ 290 h 695"/>
                <a:gd name="T14" fmla="*/ 203 w 797"/>
                <a:gd name="T15" fmla="*/ 356 h 695"/>
                <a:gd name="T16" fmla="*/ 112 w 797"/>
                <a:gd name="T17" fmla="*/ 415 h 695"/>
                <a:gd name="T18" fmla="*/ 72 w 797"/>
                <a:gd name="T19" fmla="*/ 437 h 695"/>
                <a:gd name="T20" fmla="*/ 0 w 797"/>
                <a:gd name="T21" fmla="*/ 470 h 695"/>
                <a:gd name="T22" fmla="*/ 65 w 797"/>
                <a:gd name="T23" fmla="*/ 542 h 695"/>
                <a:gd name="T24" fmla="*/ 40 w 797"/>
                <a:gd name="T25" fmla="*/ 593 h 695"/>
                <a:gd name="T26" fmla="*/ 145 w 797"/>
                <a:gd name="T27" fmla="*/ 611 h 695"/>
                <a:gd name="T28" fmla="*/ 178 w 797"/>
                <a:gd name="T29" fmla="*/ 536 h 695"/>
                <a:gd name="T30" fmla="*/ 201 w 797"/>
                <a:gd name="T31" fmla="*/ 600 h 695"/>
                <a:gd name="T32" fmla="*/ 250 w 797"/>
                <a:gd name="T33" fmla="*/ 543 h 695"/>
                <a:gd name="T34" fmla="*/ 275 w 797"/>
                <a:gd name="T35" fmla="*/ 695 h 695"/>
                <a:gd name="T36" fmla="*/ 322 w 797"/>
                <a:gd name="T37" fmla="*/ 684 h 695"/>
                <a:gd name="T38" fmla="*/ 314 w 797"/>
                <a:gd name="T39" fmla="*/ 618 h 695"/>
                <a:gd name="T40" fmla="*/ 339 w 797"/>
                <a:gd name="T41" fmla="*/ 596 h 695"/>
                <a:gd name="T42" fmla="*/ 361 w 797"/>
                <a:gd name="T43" fmla="*/ 665 h 695"/>
                <a:gd name="T44" fmla="*/ 382 w 797"/>
                <a:gd name="T45" fmla="*/ 586 h 695"/>
                <a:gd name="T46" fmla="*/ 398 w 797"/>
                <a:gd name="T47" fmla="*/ 565 h 695"/>
                <a:gd name="T48" fmla="*/ 415 w 797"/>
                <a:gd name="T49" fmla="*/ 537 h 695"/>
                <a:gd name="T50" fmla="*/ 443 w 797"/>
                <a:gd name="T51" fmla="*/ 532 h 695"/>
                <a:gd name="T52" fmla="*/ 482 w 797"/>
                <a:gd name="T53" fmla="*/ 548 h 695"/>
                <a:gd name="T54" fmla="*/ 520 w 797"/>
                <a:gd name="T55" fmla="*/ 567 h 695"/>
                <a:gd name="T56" fmla="*/ 520 w 797"/>
                <a:gd name="T57" fmla="*/ 490 h 695"/>
                <a:gd name="T58" fmla="*/ 567 w 797"/>
                <a:gd name="T59" fmla="*/ 464 h 695"/>
                <a:gd name="T60" fmla="*/ 597 w 797"/>
                <a:gd name="T61" fmla="*/ 462 h 695"/>
                <a:gd name="T62" fmla="*/ 647 w 797"/>
                <a:gd name="T63" fmla="*/ 415 h 695"/>
                <a:gd name="T64" fmla="*/ 690 w 797"/>
                <a:gd name="T65" fmla="*/ 326 h 695"/>
                <a:gd name="T66" fmla="*/ 722 w 797"/>
                <a:gd name="T67" fmla="*/ 293 h 695"/>
                <a:gd name="T68" fmla="*/ 714 w 797"/>
                <a:gd name="T69" fmla="*/ 240 h 695"/>
                <a:gd name="T70" fmla="*/ 756 w 797"/>
                <a:gd name="T71" fmla="*/ 189 h 695"/>
                <a:gd name="T72" fmla="*/ 761 w 797"/>
                <a:gd name="T73" fmla="*/ 125 h 695"/>
                <a:gd name="T74" fmla="*/ 797 w 797"/>
                <a:gd name="T75" fmla="*/ 117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7" h="695">
                  <a:moveTo>
                    <a:pt x="773" y="90"/>
                  </a:moveTo>
                  <a:lnTo>
                    <a:pt x="768" y="25"/>
                  </a:lnTo>
                  <a:lnTo>
                    <a:pt x="734" y="3"/>
                  </a:lnTo>
                  <a:lnTo>
                    <a:pt x="707" y="9"/>
                  </a:lnTo>
                  <a:lnTo>
                    <a:pt x="647" y="0"/>
                  </a:lnTo>
                  <a:lnTo>
                    <a:pt x="631" y="47"/>
                  </a:lnTo>
                  <a:lnTo>
                    <a:pt x="593" y="72"/>
                  </a:lnTo>
                  <a:lnTo>
                    <a:pt x="561" y="45"/>
                  </a:lnTo>
                  <a:lnTo>
                    <a:pt x="531" y="47"/>
                  </a:lnTo>
                  <a:lnTo>
                    <a:pt x="512" y="165"/>
                  </a:lnTo>
                  <a:lnTo>
                    <a:pt x="403" y="212"/>
                  </a:lnTo>
                  <a:lnTo>
                    <a:pt x="362" y="228"/>
                  </a:lnTo>
                  <a:lnTo>
                    <a:pt x="350" y="218"/>
                  </a:lnTo>
                  <a:lnTo>
                    <a:pt x="322" y="290"/>
                  </a:lnTo>
                  <a:lnTo>
                    <a:pt x="234" y="325"/>
                  </a:lnTo>
                  <a:lnTo>
                    <a:pt x="203" y="356"/>
                  </a:lnTo>
                  <a:lnTo>
                    <a:pt x="137" y="359"/>
                  </a:lnTo>
                  <a:lnTo>
                    <a:pt x="112" y="415"/>
                  </a:lnTo>
                  <a:lnTo>
                    <a:pt x="115" y="459"/>
                  </a:lnTo>
                  <a:lnTo>
                    <a:pt x="72" y="437"/>
                  </a:lnTo>
                  <a:lnTo>
                    <a:pt x="50" y="465"/>
                  </a:lnTo>
                  <a:lnTo>
                    <a:pt x="0" y="470"/>
                  </a:lnTo>
                  <a:lnTo>
                    <a:pt x="11" y="500"/>
                  </a:lnTo>
                  <a:lnTo>
                    <a:pt x="65" y="542"/>
                  </a:lnTo>
                  <a:lnTo>
                    <a:pt x="70" y="570"/>
                  </a:lnTo>
                  <a:lnTo>
                    <a:pt x="40" y="593"/>
                  </a:lnTo>
                  <a:lnTo>
                    <a:pt x="70" y="612"/>
                  </a:lnTo>
                  <a:lnTo>
                    <a:pt x="145" y="611"/>
                  </a:lnTo>
                  <a:lnTo>
                    <a:pt x="159" y="547"/>
                  </a:lnTo>
                  <a:lnTo>
                    <a:pt x="178" y="536"/>
                  </a:lnTo>
                  <a:lnTo>
                    <a:pt x="179" y="606"/>
                  </a:lnTo>
                  <a:lnTo>
                    <a:pt x="201" y="600"/>
                  </a:lnTo>
                  <a:lnTo>
                    <a:pt x="225" y="553"/>
                  </a:lnTo>
                  <a:lnTo>
                    <a:pt x="250" y="543"/>
                  </a:lnTo>
                  <a:lnTo>
                    <a:pt x="254" y="631"/>
                  </a:lnTo>
                  <a:lnTo>
                    <a:pt x="275" y="695"/>
                  </a:lnTo>
                  <a:lnTo>
                    <a:pt x="303" y="656"/>
                  </a:lnTo>
                  <a:lnTo>
                    <a:pt x="322" y="684"/>
                  </a:lnTo>
                  <a:lnTo>
                    <a:pt x="322" y="647"/>
                  </a:lnTo>
                  <a:lnTo>
                    <a:pt x="314" y="618"/>
                  </a:lnTo>
                  <a:lnTo>
                    <a:pt x="320" y="598"/>
                  </a:lnTo>
                  <a:lnTo>
                    <a:pt x="339" y="596"/>
                  </a:lnTo>
                  <a:lnTo>
                    <a:pt x="337" y="636"/>
                  </a:lnTo>
                  <a:lnTo>
                    <a:pt x="361" y="665"/>
                  </a:lnTo>
                  <a:lnTo>
                    <a:pt x="361" y="612"/>
                  </a:lnTo>
                  <a:lnTo>
                    <a:pt x="382" y="586"/>
                  </a:lnTo>
                  <a:lnTo>
                    <a:pt x="382" y="585"/>
                  </a:lnTo>
                  <a:lnTo>
                    <a:pt x="398" y="565"/>
                  </a:lnTo>
                  <a:lnTo>
                    <a:pt x="398" y="543"/>
                  </a:lnTo>
                  <a:lnTo>
                    <a:pt x="415" y="537"/>
                  </a:lnTo>
                  <a:lnTo>
                    <a:pt x="431" y="512"/>
                  </a:lnTo>
                  <a:lnTo>
                    <a:pt x="443" y="532"/>
                  </a:lnTo>
                  <a:lnTo>
                    <a:pt x="453" y="559"/>
                  </a:lnTo>
                  <a:lnTo>
                    <a:pt x="482" y="548"/>
                  </a:lnTo>
                  <a:lnTo>
                    <a:pt x="492" y="564"/>
                  </a:lnTo>
                  <a:lnTo>
                    <a:pt x="520" y="567"/>
                  </a:lnTo>
                  <a:lnTo>
                    <a:pt x="534" y="517"/>
                  </a:lnTo>
                  <a:lnTo>
                    <a:pt x="520" y="490"/>
                  </a:lnTo>
                  <a:lnTo>
                    <a:pt x="528" y="470"/>
                  </a:lnTo>
                  <a:lnTo>
                    <a:pt x="567" y="464"/>
                  </a:lnTo>
                  <a:lnTo>
                    <a:pt x="586" y="451"/>
                  </a:lnTo>
                  <a:lnTo>
                    <a:pt x="597" y="462"/>
                  </a:lnTo>
                  <a:lnTo>
                    <a:pt x="631" y="462"/>
                  </a:lnTo>
                  <a:lnTo>
                    <a:pt x="647" y="415"/>
                  </a:lnTo>
                  <a:lnTo>
                    <a:pt x="686" y="387"/>
                  </a:lnTo>
                  <a:lnTo>
                    <a:pt x="690" y="326"/>
                  </a:lnTo>
                  <a:lnTo>
                    <a:pt x="711" y="322"/>
                  </a:lnTo>
                  <a:lnTo>
                    <a:pt x="722" y="293"/>
                  </a:lnTo>
                  <a:lnTo>
                    <a:pt x="737" y="259"/>
                  </a:lnTo>
                  <a:lnTo>
                    <a:pt x="714" y="240"/>
                  </a:lnTo>
                  <a:lnTo>
                    <a:pt x="731" y="225"/>
                  </a:lnTo>
                  <a:lnTo>
                    <a:pt x="756" y="189"/>
                  </a:lnTo>
                  <a:lnTo>
                    <a:pt x="737" y="165"/>
                  </a:lnTo>
                  <a:lnTo>
                    <a:pt x="761" y="125"/>
                  </a:lnTo>
                  <a:lnTo>
                    <a:pt x="789" y="139"/>
                  </a:lnTo>
                  <a:lnTo>
                    <a:pt x="797" y="117"/>
                  </a:lnTo>
                  <a:lnTo>
                    <a:pt x="773" y="9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B1ABDC7C-6E18-4AA3-8906-63F8E1626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1599" y="4306469"/>
              <a:ext cx="40640" cy="40640"/>
            </a:xfrm>
            <a:custGeom>
              <a:avLst/>
              <a:gdLst>
                <a:gd name="T0" fmla="*/ 51 w 78"/>
                <a:gd name="T1" fmla="*/ 0 h 78"/>
                <a:gd name="T2" fmla="*/ 6 w 78"/>
                <a:gd name="T3" fmla="*/ 3 h 78"/>
                <a:gd name="T4" fmla="*/ 0 w 78"/>
                <a:gd name="T5" fmla="*/ 31 h 78"/>
                <a:gd name="T6" fmla="*/ 58 w 78"/>
                <a:gd name="T7" fmla="*/ 78 h 78"/>
                <a:gd name="T8" fmla="*/ 78 w 78"/>
                <a:gd name="T9" fmla="*/ 67 h 78"/>
                <a:gd name="T10" fmla="*/ 65 w 78"/>
                <a:gd name="T11" fmla="*/ 30 h 78"/>
                <a:gd name="T12" fmla="*/ 64 w 78"/>
                <a:gd name="T13" fmla="*/ 9 h 78"/>
                <a:gd name="T14" fmla="*/ 51 w 78"/>
                <a:gd name="T1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8" h="78">
                  <a:moveTo>
                    <a:pt x="51" y="0"/>
                  </a:moveTo>
                  <a:lnTo>
                    <a:pt x="6" y="3"/>
                  </a:lnTo>
                  <a:lnTo>
                    <a:pt x="0" y="31"/>
                  </a:lnTo>
                  <a:lnTo>
                    <a:pt x="58" y="78"/>
                  </a:lnTo>
                  <a:lnTo>
                    <a:pt x="78" y="67"/>
                  </a:lnTo>
                  <a:lnTo>
                    <a:pt x="65" y="30"/>
                  </a:lnTo>
                  <a:lnTo>
                    <a:pt x="64" y="9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2AF09F9-0BF3-428A-9698-6122B924A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658" y="3243479"/>
              <a:ext cx="1236980" cy="868680"/>
            </a:xfrm>
            <a:custGeom>
              <a:avLst/>
              <a:gdLst>
                <a:gd name="T0" fmla="*/ 2300 w 2371"/>
                <a:gd name="T1" fmla="*/ 251 h 1669"/>
                <a:gd name="T2" fmla="*/ 2110 w 2371"/>
                <a:gd name="T3" fmla="*/ 241 h 1669"/>
                <a:gd name="T4" fmla="*/ 1968 w 2371"/>
                <a:gd name="T5" fmla="*/ 199 h 1669"/>
                <a:gd name="T6" fmla="*/ 1916 w 2371"/>
                <a:gd name="T7" fmla="*/ 226 h 1669"/>
                <a:gd name="T8" fmla="*/ 1759 w 2371"/>
                <a:gd name="T9" fmla="*/ 308 h 1669"/>
                <a:gd name="T10" fmla="*/ 1566 w 2371"/>
                <a:gd name="T11" fmla="*/ 272 h 1669"/>
                <a:gd name="T12" fmla="*/ 1514 w 2371"/>
                <a:gd name="T13" fmla="*/ 218 h 1669"/>
                <a:gd name="T14" fmla="*/ 1429 w 2371"/>
                <a:gd name="T15" fmla="*/ 37 h 1669"/>
                <a:gd name="T16" fmla="*/ 1311 w 2371"/>
                <a:gd name="T17" fmla="*/ 114 h 1669"/>
                <a:gd name="T18" fmla="*/ 1139 w 2371"/>
                <a:gd name="T19" fmla="*/ 122 h 1669"/>
                <a:gd name="T20" fmla="*/ 985 w 2371"/>
                <a:gd name="T21" fmla="*/ 10 h 1669"/>
                <a:gd name="T22" fmla="*/ 844 w 2371"/>
                <a:gd name="T23" fmla="*/ 0 h 1669"/>
                <a:gd name="T24" fmla="*/ 717 w 2371"/>
                <a:gd name="T25" fmla="*/ 61 h 1669"/>
                <a:gd name="T26" fmla="*/ 624 w 2371"/>
                <a:gd name="T27" fmla="*/ 230 h 1669"/>
                <a:gd name="T28" fmla="*/ 452 w 2371"/>
                <a:gd name="T29" fmla="*/ 289 h 1669"/>
                <a:gd name="T30" fmla="*/ 231 w 2371"/>
                <a:gd name="T31" fmla="*/ 335 h 1669"/>
                <a:gd name="T32" fmla="*/ 193 w 2371"/>
                <a:gd name="T33" fmla="*/ 381 h 1669"/>
                <a:gd name="T34" fmla="*/ 295 w 2371"/>
                <a:gd name="T35" fmla="*/ 512 h 1669"/>
                <a:gd name="T36" fmla="*/ 456 w 2371"/>
                <a:gd name="T37" fmla="*/ 512 h 1669"/>
                <a:gd name="T38" fmla="*/ 545 w 2371"/>
                <a:gd name="T39" fmla="*/ 506 h 1669"/>
                <a:gd name="T40" fmla="*/ 588 w 2371"/>
                <a:gd name="T41" fmla="*/ 508 h 1669"/>
                <a:gd name="T42" fmla="*/ 469 w 2371"/>
                <a:gd name="T43" fmla="*/ 557 h 1669"/>
                <a:gd name="T44" fmla="*/ 555 w 2371"/>
                <a:gd name="T45" fmla="*/ 696 h 1669"/>
                <a:gd name="T46" fmla="*/ 446 w 2371"/>
                <a:gd name="T47" fmla="*/ 697 h 1669"/>
                <a:gd name="T48" fmla="*/ 221 w 2371"/>
                <a:gd name="T49" fmla="*/ 897 h 1669"/>
                <a:gd name="T50" fmla="*/ 42 w 2371"/>
                <a:gd name="T51" fmla="*/ 1038 h 1669"/>
                <a:gd name="T52" fmla="*/ 325 w 2371"/>
                <a:gd name="T53" fmla="*/ 1074 h 1669"/>
                <a:gd name="T54" fmla="*/ 316 w 2371"/>
                <a:gd name="T55" fmla="*/ 1149 h 1669"/>
                <a:gd name="T56" fmla="*/ 92 w 2371"/>
                <a:gd name="T57" fmla="*/ 1235 h 1669"/>
                <a:gd name="T58" fmla="*/ 81 w 2371"/>
                <a:gd name="T59" fmla="*/ 1494 h 1669"/>
                <a:gd name="T60" fmla="*/ 147 w 2371"/>
                <a:gd name="T61" fmla="*/ 1635 h 1669"/>
                <a:gd name="T62" fmla="*/ 275 w 2371"/>
                <a:gd name="T63" fmla="*/ 1602 h 1669"/>
                <a:gd name="T64" fmla="*/ 472 w 2371"/>
                <a:gd name="T65" fmla="*/ 1538 h 1669"/>
                <a:gd name="T66" fmla="*/ 516 w 2371"/>
                <a:gd name="T67" fmla="*/ 1413 h 1669"/>
                <a:gd name="T68" fmla="*/ 547 w 2371"/>
                <a:gd name="T69" fmla="*/ 1336 h 1669"/>
                <a:gd name="T70" fmla="*/ 674 w 2371"/>
                <a:gd name="T71" fmla="*/ 1316 h 1669"/>
                <a:gd name="T72" fmla="*/ 758 w 2371"/>
                <a:gd name="T73" fmla="*/ 1385 h 1669"/>
                <a:gd name="T74" fmla="*/ 867 w 2371"/>
                <a:gd name="T75" fmla="*/ 1466 h 1669"/>
                <a:gd name="T76" fmla="*/ 914 w 2371"/>
                <a:gd name="T77" fmla="*/ 1360 h 1669"/>
                <a:gd name="T78" fmla="*/ 997 w 2371"/>
                <a:gd name="T79" fmla="*/ 1421 h 1669"/>
                <a:gd name="T80" fmla="*/ 972 w 2371"/>
                <a:gd name="T81" fmla="*/ 1502 h 1669"/>
                <a:gd name="T82" fmla="*/ 989 w 2371"/>
                <a:gd name="T83" fmla="*/ 1597 h 1669"/>
                <a:gd name="T84" fmla="*/ 1214 w 2371"/>
                <a:gd name="T85" fmla="*/ 1580 h 1669"/>
                <a:gd name="T86" fmla="*/ 1277 w 2371"/>
                <a:gd name="T87" fmla="*/ 1589 h 1669"/>
                <a:gd name="T88" fmla="*/ 1411 w 2371"/>
                <a:gd name="T89" fmla="*/ 1669 h 1669"/>
                <a:gd name="T90" fmla="*/ 1613 w 2371"/>
                <a:gd name="T91" fmla="*/ 1547 h 1669"/>
                <a:gd name="T92" fmla="*/ 1839 w 2371"/>
                <a:gd name="T93" fmla="*/ 1660 h 1669"/>
                <a:gd name="T94" fmla="*/ 1899 w 2371"/>
                <a:gd name="T95" fmla="*/ 1500 h 1669"/>
                <a:gd name="T96" fmla="*/ 1939 w 2371"/>
                <a:gd name="T97" fmla="*/ 1361 h 1669"/>
                <a:gd name="T98" fmla="*/ 1902 w 2371"/>
                <a:gd name="T99" fmla="*/ 1194 h 1669"/>
                <a:gd name="T100" fmla="*/ 1900 w 2371"/>
                <a:gd name="T101" fmla="*/ 1064 h 1669"/>
                <a:gd name="T102" fmla="*/ 1937 w 2371"/>
                <a:gd name="T103" fmla="*/ 893 h 1669"/>
                <a:gd name="T104" fmla="*/ 2035 w 2371"/>
                <a:gd name="T105" fmla="*/ 701 h 1669"/>
                <a:gd name="T106" fmla="*/ 2089 w 2371"/>
                <a:gd name="T107" fmla="*/ 604 h 1669"/>
                <a:gd name="T108" fmla="*/ 2283 w 2371"/>
                <a:gd name="T109" fmla="*/ 479 h 1669"/>
                <a:gd name="T110" fmla="*/ 2371 w 2371"/>
                <a:gd name="T111" fmla="*/ 385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371" h="1669">
                  <a:moveTo>
                    <a:pt x="2371" y="385"/>
                  </a:moveTo>
                  <a:lnTo>
                    <a:pt x="2306" y="293"/>
                  </a:lnTo>
                  <a:lnTo>
                    <a:pt x="2300" y="251"/>
                  </a:lnTo>
                  <a:lnTo>
                    <a:pt x="2252" y="229"/>
                  </a:lnTo>
                  <a:lnTo>
                    <a:pt x="2125" y="270"/>
                  </a:lnTo>
                  <a:lnTo>
                    <a:pt x="2110" y="241"/>
                  </a:lnTo>
                  <a:lnTo>
                    <a:pt x="2039" y="226"/>
                  </a:lnTo>
                  <a:lnTo>
                    <a:pt x="2002" y="166"/>
                  </a:lnTo>
                  <a:lnTo>
                    <a:pt x="1968" y="199"/>
                  </a:lnTo>
                  <a:lnTo>
                    <a:pt x="1923" y="147"/>
                  </a:lnTo>
                  <a:lnTo>
                    <a:pt x="1896" y="174"/>
                  </a:lnTo>
                  <a:lnTo>
                    <a:pt x="1916" y="226"/>
                  </a:lnTo>
                  <a:lnTo>
                    <a:pt x="1896" y="283"/>
                  </a:lnTo>
                  <a:lnTo>
                    <a:pt x="1771" y="210"/>
                  </a:lnTo>
                  <a:lnTo>
                    <a:pt x="1759" y="308"/>
                  </a:lnTo>
                  <a:lnTo>
                    <a:pt x="1641" y="316"/>
                  </a:lnTo>
                  <a:lnTo>
                    <a:pt x="1593" y="243"/>
                  </a:lnTo>
                  <a:lnTo>
                    <a:pt x="1566" y="272"/>
                  </a:lnTo>
                  <a:lnTo>
                    <a:pt x="1552" y="268"/>
                  </a:lnTo>
                  <a:lnTo>
                    <a:pt x="1512" y="223"/>
                  </a:lnTo>
                  <a:lnTo>
                    <a:pt x="1514" y="218"/>
                  </a:lnTo>
                  <a:lnTo>
                    <a:pt x="1498" y="191"/>
                  </a:lnTo>
                  <a:lnTo>
                    <a:pt x="1471" y="70"/>
                  </a:lnTo>
                  <a:lnTo>
                    <a:pt x="1429" y="37"/>
                  </a:lnTo>
                  <a:lnTo>
                    <a:pt x="1371" y="83"/>
                  </a:lnTo>
                  <a:lnTo>
                    <a:pt x="1321" y="63"/>
                  </a:lnTo>
                  <a:lnTo>
                    <a:pt x="1311" y="114"/>
                  </a:lnTo>
                  <a:lnTo>
                    <a:pt x="1254" y="99"/>
                  </a:lnTo>
                  <a:lnTo>
                    <a:pt x="1227" y="122"/>
                  </a:lnTo>
                  <a:lnTo>
                    <a:pt x="1139" y="122"/>
                  </a:lnTo>
                  <a:lnTo>
                    <a:pt x="1106" y="158"/>
                  </a:lnTo>
                  <a:lnTo>
                    <a:pt x="1027" y="125"/>
                  </a:lnTo>
                  <a:lnTo>
                    <a:pt x="985" y="10"/>
                  </a:lnTo>
                  <a:lnTo>
                    <a:pt x="944" y="24"/>
                  </a:lnTo>
                  <a:lnTo>
                    <a:pt x="879" y="14"/>
                  </a:lnTo>
                  <a:lnTo>
                    <a:pt x="844" y="0"/>
                  </a:lnTo>
                  <a:lnTo>
                    <a:pt x="805" y="14"/>
                  </a:lnTo>
                  <a:lnTo>
                    <a:pt x="746" y="13"/>
                  </a:lnTo>
                  <a:lnTo>
                    <a:pt x="717" y="61"/>
                  </a:lnTo>
                  <a:lnTo>
                    <a:pt x="714" y="141"/>
                  </a:lnTo>
                  <a:lnTo>
                    <a:pt x="700" y="172"/>
                  </a:lnTo>
                  <a:lnTo>
                    <a:pt x="624" y="230"/>
                  </a:lnTo>
                  <a:lnTo>
                    <a:pt x="541" y="233"/>
                  </a:lnTo>
                  <a:lnTo>
                    <a:pt x="496" y="283"/>
                  </a:lnTo>
                  <a:lnTo>
                    <a:pt x="452" y="289"/>
                  </a:lnTo>
                  <a:lnTo>
                    <a:pt x="412" y="285"/>
                  </a:lnTo>
                  <a:lnTo>
                    <a:pt x="398" y="314"/>
                  </a:lnTo>
                  <a:lnTo>
                    <a:pt x="231" y="335"/>
                  </a:lnTo>
                  <a:lnTo>
                    <a:pt x="210" y="358"/>
                  </a:lnTo>
                  <a:lnTo>
                    <a:pt x="187" y="345"/>
                  </a:lnTo>
                  <a:lnTo>
                    <a:pt x="193" y="381"/>
                  </a:lnTo>
                  <a:lnTo>
                    <a:pt x="260" y="406"/>
                  </a:lnTo>
                  <a:lnTo>
                    <a:pt x="295" y="426"/>
                  </a:lnTo>
                  <a:lnTo>
                    <a:pt x="295" y="512"/>
                  </a:lnTo>
                  <a:lnTo>
                    <a:pt x="383" y="518"/>
                  </a:lnTo>
                  <a:lnTo>
                    <a:pt x="412" y="508"/>
                  </a:lnTo>
                  <a:lnTo>
                    <a:pt x="456" y="512"/>
                  </a:lnTo>
                  <a:lnTo>
                    <a:pt x="470" y="526"/>
                  </a:lnTo>
                  <a:lnTo>
                    <a:pt x="495" y="518"/>
                  </a:lnTo>
                  <a:lnTo>
                    <a:pt x="545" y="506"/>
                  </a:lnTo>
                  <a:lnTo>
                    <a:pt x="608" y="466"/>
                  </a:lnTo>
                  <a:lnTo>
                    <a:pt x="661" y="471"/>
                  </a:lnTo>
                  <a:lnTo>
                    <a:pt x="588" y="508"/>
                  </a:lnTo>
                  <a:lnTo>
                    <a:pt x="560" y="561"/>
                  </a:lnTo>
                  <a:lnTo>
                    <a:pt x="506" y="547"/>
                  </a:lnTo>
                  <a:lnTo>
                    <a:pt x="469" y="557"/>
                  </a:lnTo>
                  <a:lnTo>
                    <a:pt x="422" y="608"/>
                  </a:lnTo>
                  <a:lnTo>
                    <a:pt x="547" y="680"/>
                  </a:lnTo>
                  <a:lnTo>
                    <a:pt x="555" y="696"/>
                  </a:lnTo>
                  <a:lnTo>
                    <a:pt x="536" y="708"/>
                  </a:lnTo>
                  <a:lnTo>
                    <a:pt x="531" y="730"/>
                  </a:lnTo>
                  <a:lnTo>
                    <a:pt x="446" y="697"/>
                  </a:lnTo>
                  <a:lnTo>
                    <a:pt x="314" y="685"/>
                  </a:lnTo>
                  <a:lnTo>
                    <a:pt x="305" y="804"/>
                  </a:lnTo>
                  <a:lnTo>
                    <a:pt x="221" y="897"/>
                  </a:lnTo>
                  <a:lnTo>
                    <a:pt x="177" y="904"/>
                  </a:lnTo>
                  <a:lnTo>
                    <a:pt x="46" y="985"/>
                  </a:lnTo>
                  <a:lnTo>
                    <a:pt x="42" y="1038"/>
                  </a:lnTo>
                  <a:lnTo>
                    <a:pt x="138" y="1116"/>
                  </a:lnTo>
                  <a:lnTo>
                    <a:pt x="200" y="1085"/>
                  </a:lnTo>
                  <a:lnTo>
                    <a:pt x="325" y="1074"/>
                  </a:lnTo>
                  <a:lnTo>
                    <a:pt x="385" y="1143"/>
                  </a:lnTo>
                  <a:lnTo>
                    <a:pt x="381" y="1164"/>
                  </a:lnTo>
                  <a:lnTo>
                    <a:pt x="316" y="1149"/>
                  </a:lnTo>
                  <a:lnTo>
                    <a:pt x="264" y="1193"/>
                  </a:lnTo>
                  <a:lnTo>
                    <a:pt x="186" y="1194"/>
                  </a:lnTo>
                  <a:lnTo>
                    <a:pt x="92" y="1235"/>
                  </a:lnTo>
                  <a:lnTo>
                    <a:pt x="0" y="1399"/>
                  </a:lnTo>
                  <a:lnTo>
                    <a:pt x="94" y="1411"/>
                  </a:lnTo>
                  <a:lnTo>
                    <a:pt x="81" y="1494"/>
                  </a:lnTo>
                  <a:lnTo>
                    <a:pt x="111" y="1558"/>
                  </a:lnTo>
                  <a:lnTo>
                    <a:pt x="141" y="1561"/>
                  </a:lnTo>
                  <a:cubicBezTo>
                    <a:pt x="141" y="1561"/>
                    <a:pt x="146" y="1630"/>
                    <a:pt x="147" y="1635"/>
                  </a:cubicBezTo>
                  <a:cubicBezTo>
                    <a:pt x="149" y="1639"/>
                    <a:pt x="241" y="1657"/>
                    <a:pt x="241" y="1657"/>
                  </a:cubicBezTo>
                  <a:lnTo>
                    <a:pt x="239" y="1607"/>
                  </a:lnTo>
                  <a:lnTo>
                    <a:pt x="275" y="1602"/>
                  </a:lnTo>
                  <a:lnTo>
                    <a:pt x="330" y="1619"/>
                  </a:lnTo>
                  <a:lnTo>
                    <a:pt x="375" y="1571"/>
                  </a:lnTo>
                  <a:lnTo>
                    <a:pt x="472" y="1538"/>
                  </a:lnTo>
                  <a:cubicBezTo>
                    <a:pt x="472" y="1538"/>
                    <a:pt x="472" y="1491"/>
                    <a:pt x="474" y="1485"/>
                  </a:cubicBezTo>
                  <a:cubicBezTo>
                    <a:pt x="475" y="1479"/>
                    <a:pt x="503" y="1464"/>
                    <a:pt x="503" y="1464"/>
                  </a:cubicBezTo>
                  <a:lnTo>
                    <a:pt x="516" y="1413"/>
                  </a:lnTo>
                  <a:lnTo>
                    <a:pt x="499" y="1382"/>
                  </a:lnTo>
                  <a:lnTo>
                    <a:pt x="546" y="1331"/>
                  </a:lnTo>
                  <a:lnTo>
                    <a:pt x="547" y="1336"/>
                  </a:lnTo>
                  <a:lnTo>
                    <a:pt x="610" y="1335"/>
                  </a:lnTo>
                  <a:lnTo>
                    <a:pt x="628" y="1296"/>
                  </a:lnTo>
                  <a:lnTo>
                    <a:pt x="674" y="1316"/>
                  </a:lnTo>
                  <a:lnTo>
                    <a:pt x="671" y="1336"/>
                  </a:lnTo>
                  <a:lnTo>
                    <a:pt x="714" y="1358"/>
                  </a:lnTo>
                  <a:lnTo>
                    <a:pt x="758" y="1385"/>
                  </a:lnTo>
                  <a:lnTo>
                    <a:pt x="769" y="1427"/>
                  </a:lnTo>
                  <a:lnTo>
                    <a:pt x="816" y="1475"/>
                  </a:lnTo>
                  <a:lnTo>
                    <a:pt x="867" y="1466"/>
                  </a:lnTo>
                  <a:lnTo>
                    <a:pt x="871" y="1430"/>
                  </a:lnTo>
                  <a:lnTo>
                    <a:pt x="892" y="1413"/>
                  </a:lnTo>
                  <a:lnTo>
                    <a:pt x="914" y="1360"/>
                  </a:lnTo>
                  <a:lnTo>
                    <a:pt x="967" y="1354"/>
                  </a:lnTo>
                  <a:lnTo>
                    <a:pt x="978" y="1405"/>
                  </a:lnTo>
                  <a:lnTo>
                    <a:pt x="997" y="1421"/>
                  </a:lnTo>
                  <a:lnTo>
                    <a:pt x="997" y="1457"/>
                  </a:lnTo>
                  <a:lnTo>
                    <a:pt x="960" y="1472"/>
                  </a:lnTo>
                  <a:lnTo>
                    <a:pt x="972" y="1502"/>
                  </a:lnTo>
                  <a:lnTo>
                    <a:pt x="1010" y="1510"/>
                  </a:lnTo>
                  <a:lnTo>
                    <a:pt x="1019" y="1589"/>
                  </a:lnTo>
                  <a:lnTo>
                    <a:pt x="989" y="1597"/>
                  </a:lnTo>
                  <a:lnTo>
                    <a:pt x="1003" y="1636"/>
                  </a:lnTo>
                  <a:lnTo>
                    <a:pt x="1105" y="1668"/>
                  </a:lnTo>
                  <a:lnTo>
                    <a:pt x="1214" y="1580"/>
                  </a:lnTo>
                  <a:lnTo>
                    <a:pt x="1210" y="1624"/>
                  </a:lnTo>
                  <a:lnTo>
                    <a:pt x="1249" y="1638"/>
                  </a:lnTo>
                  <a:lnTo>
                    <a:pt x="1277" y="1589"/>
                  </a:lnTo>
                  <a:lnTo>
                    <a:pt x="1316" y="1635"/>
                  </a:lnTo>
                  <a:lnTo>
                    <a:pt x="1360" y="1638"/>
                  </a:lnTo>
                  <a:lnTo>
                    <a:pt x="1411" y="1669"/>
                  </a:lnTo>
                  <a:lnTo>
                    <a:pt x="1477" y="1627"/>
                  </a:lnTo>
                  <a:lnTo>
                    <a:pt x="1533" y="1655"/>
                  </a:lnTo>
                  <a:lnTo>
                    <a:pt x="1613" y="1547"/>
                  </a:lnTo>
                  <a:lnTo>
                    <a:pt x="1699" y="1550"/>
                  </a:lnTo>
                  <a:lnTo>
                    <a:pt x="1786" y="1607"/>
                  </a:lnTo>
                  <a:lnTo>
                    <a:pt x="1839" y="1660"/>
                  </a:lnTo>
                  <a:lnTo>
                    <a:pt x="1917" y="1594"/>
                  </a:lnTo>
                  <a:lnTo>
                    <a:pt x="1891" y="1549"/>
                  </a:lnTo>
                  <a:lnTo>
                    <a:pt x="1899" y="1500"/>
                  </a:lnTo>
                  <a:lnTo>
                    <a:pt x="1960" y="1446"/>
                  </a:lnTo>
                  <a:lnTo>
                    <a:pt x="1981" y="1382"/>
                  </a:lnTo>
                  <a:lnTo>
                    <a:pt x="1939" y="1361"/>
                  </a:lnTo>
                  <a:lnTo>
                    <a:pt x="1927" y="1316"/>
                  </a:lnTo>
                  <a:lnTo>
                    <a:pt x="1949" y="1279"/>
                  </a:lnTo>
                  <a:lnTo>
                    <a:pt x="1902" y="1194"/>
                  </a:lnTo>
                  <a:lnTo>
                    <a:pt x="1854" y="1139"/>
                  </a:lnTo>
                  <a:lnTo>
                    <a:pt x="1886" y="1110"/>
                  </a:lnTo>
                  <a:lnTo>
                    <a:pt x="1900" y="1064"/>
                  </a:lnTo>
                  <a:lnTo>
                    <a:pt x="1930" y="1038"/>
                  </a:lnTo>
                  <a:lnTo>
                    <a:pt x="1905" y="966"/>
                  </a:lnTo>
                  <a:lnTo>
                    <a:pt x="1937" y="893"/>
                  </a:lnTo>
                  <a:lnTo>
                    <a:pt x="1967" y="866"/>
                  </a:lnTo>
                  <a:lnTo>
                    <a:pt x="1986" y="744"/>
                  </a:lnTo>
                  <a:lnTo>
                    <a:pt x="2035" y="701"/>
                  </a:lnTo>
                  <a:lnTo>
                    <a:pt x="2029" y="697"/>
                  </a:lnTo>
                  <a:lnTo>
                    <a:pt x="2067" y="675"/>
                  </a:lnTo>
                  <a:lnTo>
                    <a:pt x="2089" y="604"/>
                  </a:lnTo>
                  <a:lnTo>
                    <a:pt x="2171" y="594"/>
                  </a:lnTo>
                  <a:lnTo>
                    <a:pt x="2258" y="535"/>
                  </a:lnTo>
                  <a:lnTo>
                    <a:pt x="2283" y="479"/>
                  </a:lnTo>
                  <a:lnTo>
                    <a:pt x="2321" y="469"/>
                  </a:lnTo>
                  <a:lnTo>
                    <a:pt x="2318" y="422"/>
                  </a:lnTo>
                  <a:lnTo>
                    <a:pt x="2371" y="38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3DD49490-7E9E-4791-B344-482AC13F6C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7988" y="3567329"/>
              <a:ext cx="20320" cy="33020"/>
            </a:xfrm>
            <a:custGeom>
              <a:avLst/>
              <a:gdLst>
                <a:gd name="T0" fmla="*/ 0 w 37"/>
                <a:gd name="T1" fmla="*/ 63 h 63"/>
                <a:gd name="T2" fmla="*/ 37 w 37"/>
                <a:gd name="T3" fmla="*/ 44 h 63"/>
                <a:gd name="T4" fmla="*/ 6 w 37"/>
                <a:gd name="T5" fmla="*/ 0 h 63"/>
                <a:gd name="T6" fmla="*/ 0 w 37"/>
                <a:gd name="T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63">
                  <a:moveTo>
                    <a:pt x="0" y="63"/>
                  </a:moveTo>
                  <a:lnTo>
                    <a:pt x="37" y="44"/>
                  </a:lnTo>
                  <a:lnTo>
                    <a:pt x="6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084DEEFD-B75B-43C2-87DC-20EA7F297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6268" y="4150259"/>
              <a:ext cx="311150" cy="208280"/>
            </a:xfrm>
            <a:custGeom>
              <a:avLst/>
              <a:gdLst>
                <a:gd name="T0" fmla="*/ 576 w 594"/>
                <a:gd name="T1" fmla="*/ 203 h 400"/>
                <a:gd name="T2" fmla="*/ 594 w 594"/>
                <a:gd name="T3" fmla="*/ 185 h 400"/>
                <a:gd name="T4" fmla="*/ 566 w 594"/>
                <a:gd name="T5" fmla="*/ 149 h 400"/>
                <a:gd name="T6" fmla="*/ 527 w 594"/>
                <a:gd name="T7" fmla="*/ 150 h 400"/>
                <a:gd name="T8" fmla="*/ 502 w 594"/>
                <a:gd name="T9" fmla="*/ 126 h 400"/>
                <a:gd name="T10" fmla="*/ 480 w 594"/>
                <a:gd name="T11" fmla="*/ 71 h 400"/>
                <a:gd name="T12" fmla="*/ 447 w 594"/>
                <a:gd name="T13" fmla="*/ 21 h 400"/>
                <a:gd name="T14" fmla="*/ 419 w 594"/>
                <a:gd name="T15" fmla="*/ 0 h 400"/>
                <a:gd name="T16" fmla="*/ 378 w 594"/>
                <a:gd name="T17" fmla="*/ 25 h 400"/>
                <a:gd name="T18" fmla="*/ 342 w 594"/>
                <a:gd name="T19" fmla="*/ 26 h 400"/>
                <a:gd name="T20" fmla="*/ 310 w 594"/>
                <a:gd name="T21" fmla="*/ 59 h 400"/>
                <a:gd name="T22" fmla="*/ 247 w 594"/>
                <a:gd name="T23" fmla="*/ 88 h 400"/>
                <a:gd name="T24" fmla="*/ 169 w 594"/>
                <a:gd name="T25" fmla="*/ 51 h 400"/>
                <a:gd name="T26" fmla="*/ 166 w 594"/>
                <a:gd name="T27" fmla="*/ 18 h 400"/>
                <a:gd name="T28" fmla="*/ 138 w 594"/>
                <a:gd name="T29" fmla="*/ 18 h 400"/>
                <a:gd name="T30" fmla="*/ 116 w 594"/>
                <a:gd name="T31" fmla="*/ 95 h 400"/>
                <a:gd name="T32" fmla="*/ 61 w 594"/>
                <a:gd name="T33" fmla="*/ 102 h 400"/>
                <a:gd name="T34" fmla="*/ 12 w 594"/>
                <a:gd name="T35" fmla="*/ 149 h 400"/>
                <a:gd name="T36" fmla="*/ 31 w 594"/>
                <a:gd name="T37" fmla="*/ 183 h 400"/>
                <a:gd name="T38" fmla="*/ 3 w 594"/>
                <a:gd name="T39" fmla="*/ 205 h 400"/>
                <a:gd name="T40" fmla="*/ 3 w 594"/>
                <a:gd name="T41" fmla="*/ 279 h 400"/>
                <a:gd name="T42" fmla="*/ 39 w 594"/>
                <a:gd name="T43" fmla="*/ 306 h 400"/>
                <a:gd name="T44" fmla="*/ 153 w 594"/>
                <a:gd name="T45" fmla="*/ 304 h 400"/>
                <a:gd name="T46" fmla="*/ 191 w 594"/>
                <a:gd name="T47" fmla="*/ 352 h 400"/>
                <a:gd name="T48" fmla="*/ 184 w 594"/>
                <a:gd name="T49" fmla="*/ 380 h 400"/>
                <a:gd name="T50" fmla="*/ 206 w 594"/>
                <a:gd name="T51" fmla="*/ 397 h 400"/>
                <a:gd name="T52" fmla="*/ 275 w 594"/>
                <a:gd name="T53" fmla="*/ 400 h 400"/>
                <a:gd name="T54" fmla="*/ 315 w 594"/>
                <a:gd name="T55" fmla="*/ 370 h 400"/>
                <a:gd name="T56" fmla="*/ 381 w 594"/>
                <a:gd name="T57" fmla="*/ 353 h 400"/>
                <a:gd name="T58" fmla="*/ 430 w 594"/>
                <a:gd name="T59" fmla="*/ 331 h 400"/>
                <a:gd name="T60" fmla="*/ 478 w 594"/>
                <a:gd name="T61" fmla="*/ 371 h 400"/>
                <a:gd name="T62" fmla="*/ 490 w 594"/>
                <a:gd name="T63" fmla="*/ 352 h 400"/>
                <a:gd name="T64" fmla="*/ 535 w 594"/>
                <a:gd name="T65" fmla="*/ 331 h 400"/>
                <a:gd name="T66" fmla="*/ 560 w 594"/>
                <a:gd name="T67" fmla="*/ 294 h 400"/>
                <a:gd name="T68" fmla="*/ 585 w 594"/>
                <a:gd name="T69" fmla="*/ 254 h 400"/>
                <a:gd name="T70" fmla="*/ 576 w 594"/>
                <a:gd name="T71" fmla="*/ 230 h 400"/>
                <a:gd name="T72" fmla="*/ 576 w 594"/>
                <a:gd name="T73" fmla="*/ 20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4" h="400">
                  <a:moveTo>
                    <a:pt x="576" y="203"/>
                  </a:moveTo>
                  <a:lnTo>
                    <a:pt x="594" y="185"/>
                  </a:lnTo>
                  <a:lnTo>
                    <a:pt x="566" y="149"/>
                  </a:lnTo>
                  <a:lnTo>
                    <a:pt x="527" y="150"/>
                  </a:lnTo>
                  <a:lnTo>
                    <a:pt x="502" y="126"/>
                  </a:lnTo>
                  <a:lnTo>
                    <a:pt x="480" y="71"/>
                  </a:lnTo>
                  <a:lnTo>
                    <a:pt x="447" y="21"/>
                  </a:lnTo>
                  <a:lnTo>
                    <a:pt x="419" y="0"/>
                  </a:lnTo>
                  <a:lnTo>
                    <a:pt x="378" y="25"/>
                  </a:lnTo>
                  <a:lnTo>
                    <a:pt x="342" y="26"/>
                  </a:lnTo>
                  <a:lnTo>
                    <a:pt x="310" y="59"/>
                  </a:lnTo>
                  <a:lnTo>
                    <a:pt x="247" y="88"/>
                  </a:lnTo>
                  <a:lnTo>
                    <a:pt x="169" y="51"/>
                  </a:lnTo>
                  <a:lnTo>
                    <a:pt x="166" y="18"/>
                  </a:lnTo>
                  <a:lnTo>
                    <a:pt x="138" y="18"/>
                  </a:lnTo>
                  <a:lnTo>
                    <a:pt x="116" y="95"/>
                  </a:lnTo>
                  <a:lnTo>
                    <a:pt x="61" y="102"/>
                  </a:lnTo>
                  <a:lnTo>
                    <a:pt x="12" y="149"/>
                  </a:lnTo>
                  <a:lnTo>
                    <a:pt x="31" y="183"/>
                  </a:lnTo>
                  <a:lnTo>
                    <a:pt x="3" y="205"/>
                  </a:lnTo>
                  <a:cubicBezTo>
                    <a:pt x="3" y="205"/>
                    <a:pt x="0" y="275"/>
                    <a:pt x="3" y="279"/>
                  </a:cubicBezTo>
                  <a:cubicBezTo>
                    <a:pt x="6" y="283"/>
                    <a:pt x="39" y="306"/>
                    <a:pt x="39" y="306"/>
                  </a:cubicBezTo>
                  <a:lnTo>
                    <a:pt x="153" y="304"/>
                  </a:lnTo>
                  <a:lnTo>
                    <a:pt x="191" y="352"/>
                  </a:lnTo>
                  <a:lnTo>
                    <a:pt x="184" y="380"/>
                  </a:lnTo>
                  <a:lnTo>
                    <a:pt x="206" y="397"/>
                  </a:lnTo>
                  <a:lnTo>
                    <a:pt x="275" y="400"/>
                  </a:lnTo>
                  <a:lnTo>
                    <a:pt x="315" y="370"/>
                  </a:lnTo>
                  <a:lnTo>
                    <a:pt x="381" y="353"/>
                  </a:lnTo>
                  <a:lnTo>
                    <a:pt x="430" y="331"/>
                  </a:lnTo>
                  <a:lnTo>
                    <a:pt x="478" y="371"/>
                  </a:lnTo>
                  <a:lnTo>
                    <a:pt x="490" y="352"/>
                  </a:lnTo>
                  <a:lnTo>
                    <a:pt x="535" y="331"/>
                  </a:lnTo>
                  <a:lnTo>
                    <a:pt x="560" y="294"/>
                  </a:lnTo>
                  <a:lnTo>
                    <a:pt x="585" y="254"/>
                  </a:lnTo>
                  <a:lnTo>
                    <a:pt x="576" y="230"/>
                  </a:lnTo>
                  <a:lnTo>
                    <a:pt x="576" y="203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1D8BE7F9-9567-4913-946A-F1F368540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158" y="4488079"/>
              <a:ext cx="39370" cy="30480"/>
            </a:xfrm>
            <a:custGeom>
              <a:avLst/>
              <a:gdLst>
                <a:gd name="T0" fmla="*/ 30 w 75"/>
                <a:gd name="T1" fmla="*/ 0 h 58"/>
                <a:gd name="T2" fmla="*/ 0 w 75"/>
                <a:gd name="T3" fmla="*/ 42 h 58"/>
                <a:gd name="T4" fmla="*/ 32 w 75"/>
                <a:gd name="T5" fmla="*/ 58 h 58"/>
                <a:gd name="T6" fmla="*/ 75 w 75"/>
                <a:gd name="T7" fmla="*/ 21 h 58"/>
                <a:gd name="T8" fmla="*/ 30 w 75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58">
                  <a:moveTo>
                    <a:pt x="30" y="0"/>
                  </a:moveTo>
                  <a:lnTo>
                    <a:pt x="0" y="42"/>
                  </a:lnTo>
                  <a:lnTo>
                    <a:pt x="32" y="58"/>
                  </a:lnTo>
                  <a:lnTo>
                    <a:pt x="75" y="2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F9BE4BCD-50DD-4F9E-B06E-4C4BB23BB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9238" y="4697629"/>
              <a:ext cx="72390" cy="142240"/>
            </a:xfrm>
            <a:custGeom>
              <a:avLst/>
              <a:gdLst>
                <a:gd name="T0" fmla="*/ 129 w 137"/>
                <a:gd name="T1" fmla="*/ 271 h 271"/>
                <a:gd name="T2" fmla="*/ 71 w 137"/>
                <a:gd name="T3" fmla="*/ 265 h 271"/>
                <a:gd name="T4" fmla="*/ 0 w 137"/>
                <a:gd name="T5" fmla="*/ 202 h 271"/>
                <a:gd name="T6" fmla="*/ 2 w 137"/>
                <a:gd name="T7" fmla="*/ 156 h 271"/>
                <a:gd name="T8" fmla="*/ 46 w 137"/>
                <a:gd name="T9" fmla="*/ 81 h 271"/>
                <a:gd name="T10" fmla="*/ 44 w 137"/>
                <a:gd name="T11" fmla="*/ 19 h 271"/>
                <a:gd name="T12" fmla="*/ 56 w 137"/>
                <a:gd name="T13" fmla="*/ 0 h 271"/>
                <a:gd name="T14" fmla="*/ 94 w 137"/>
                <a:gd name="T15" fmla="*/ 25 h 271"/>
                <a:gd name="T16" fmla="*/ 85 w 137"/>
                <a:gd name="T17" fmla="*/ 92 h 271"/>
                <a:gd name="T18" fmla="*/ 125 w 137"/>
                <a:gd name="T19" fmla="*/ 129 h 271"/>
                <a:gd name="T20" fmla="*/ 114 w 137"/>
                <a:gd name="T21" fmla="*/ 219 h 271"/>
                <a:gd name="T22" fmla="*/ 137 w 137"/>
                <a:gd name="T23" fmla="*/ 236 h 271"/>
                <a:gd name="T24" fmla="*/ 129 w 137"/>
                <a:gd name="T25" fmla="*/ 271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71">
                  <a:moveTo>
                    <a:pt x="129" y="271"/>
                  </a:moveTo>
                  <a:lnTo>
                    <a:pt x="71" y="265"/>
                  </a:lnTo>
                  <a:lnTo>
                    <a:pt x="0" y="202"/>
                  </a:lnTo>
                  <a:lnTo>
                    <a:pt x="2" y="156"/>
                  </a:lnTo>
                  <a:lnTo>
                    <a:pt x="46" y="81"/>
                  </a:lnTo>
                  <a:lnTo>
                    <a:pt x="44" y="19"/>
                  </a:lnTo>
                  <a:lnTo>
                    <a:pt x="56" y="0"/>
                  </a:lnTo>
                  <a:lnTo>
                    <a:pt x="94" y="25"/>
                  </a:lnTo>
                  <a:lnTo>
                    <a:pt x="85" y="92"/>
                  </a:lnTo>
                  <a:lnTo>
                    <a:pt x="125" y="129"/>
                  </a:lnTo>
                  <a:lnTo>
                    <a:pt x="114" y="219"/>
                  </a:lnTo>
                  <a:cubicBezTo>
                    <a:pt x="114" y="219"/>
                    <a:pt x="137" y="229"/>
                    <a:pt x="137" y="236"/>
                  </a:cubicBezTo>
                  <a:cubicBezTo>
                    <a:pt x="137" y="242"/>
                    <a:pt x="129" y="271"/>
                    <a:pt x="129" y="271"/>
                  </a:cubicBez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845DA3DA-3202-4A10-8392-3DA4794F7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3998" y="4876699"/>
              <a:ext cx="73660" cy="63500"/>
            </a:xfrm>
            <a:custGeom>
              <a:avLst/>
              <a:gdLst>
                <a:gd name="T0" fmla="*/ 43 w 141"/>
                <a:gd name="T1" fmla="*/ 0 h 121"/>
                <a:gd name="T2" fmla="*/ 0 w 141"/>
                <a:gd name="T3" fmla="*/ 39 h 121"/>
                <a:gd name="T4" fmla="*/ 43 w 141"/>
                <a:gd name="T5" fmla="*/ 50 h 121"/>
                <a:gd name="T6" fmla="*/ 75 w 141"/>
                <a:gd name="T7" fmla="*/ 87 h 121"/>
                <a:gd name="T8" fmla="*/ 123 w 141"/>
                <a:gd name="T9" fmla="*/ 121 h 121"/>
                <a:gd name="T10" fmla="*/ 141 w 141"/>
                <a:gd name="T11" fmla="*/ 100 h 121"/>
                <a:gd name="T12" fmla="*/ 108 w 141"/>
                <a:gd name="T13" fmla="*/ 71 h 121"/>
                <a:gd name="T14" fmla="*/ 116 w 141"/>
                <a:gd name="T15" fmla="*/ 56 h 121"/>
                <a:gd name="T16" fmla="*/ 89 w 141"/>
                <a:gd name="T17" fmla="*/ 10 h 121"/>
                <a:gd name="T18" fmla="*/ 43 w 141"/>
                <a:gd name="T1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1" h="121">
                  <a:moveTo>
                    <a:pt x="43" y="0"/>
                  </a:moveTo>
                  <a:lnTo>
                    <a:pt x="0" y="39"/>
                  </a:lnTo>
                  <a:lnTo>
                    <a:pt x="43" y="50"/>
                  </a:lnTo>
                  <a:lnTo>
                    <a:pt x="75" y="87"/>
                  </a:lnTo>
                  <a:lnTo>
                    <a:pt x="123" y="121"/>
                  </a:lnTo>
                  <a:lnTo>
                    <a:pt x="141" y="100"/>
                  </a:lnTo>
                  <a:lnTo>
                    <a:pt x="108" y="71"/>
                  </a:lnTo>
                  <a:lnTo>
                    <a:pt x="116" y="56"/>
                  </a:lnTo>
                  <a:lnTo>
                    <a:pt x="89" y="1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1">
              <a:extLst>
                <a:ext uri="{FF2B5EF4-FFF2-40B4-BE49-F238E27FC236}">
                  <a16:creationId xmlns:a16="http://schemas.microsoft.com/office/drawing/2014/main" id="{27DFA7E1-FC22-4B81-97A6-04F5711BD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9388" y="4838599"/>
              <a:ext cx="31750" cy="35560"/>
            </a:xfrm>
            <a:custGeom>
              <a:avLst/>
              <a:gdLst>
                <a:gd name="T0" fmla="*/ 25 w 63"/>
                <a:gd name="T1" fmla="*/ 0 h 69"/>
                <a:gd name="T2" fmla="*/ 0 w 63"/>
                <a:gd name="T3" fmla="*/ 27 h 69"/>
                <a:gd name="T4" fmla="*/ 15 w 63"/>
                <a:gd name="T5" fmla="*/ 69 h 69"/>
                <a:gd name="T6" fmla="*/ 63 w 63"/>
                <a:gd name="T7" fmla="*/ 60 h 69"/>
                <a:gd name="T8" fmla="*/ 63 w 63"/>
                <a:gd name="T9" fmla="*/ 33 h 69"/>
                <a:gd name="T10" fmla="*/ 25 w 63"/>
                <a:gd name="T1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69">
                  <a:moveTo>
                    <a:pt x="25" y="0"/>
                  </a:moveTo>
                  <a:lnTo>
                    <a:pt x="0" y="27"/>
                  </a:lnTo>
                  <a:lnTo>
                    <a:pt x="15" y="69"/>
                  </a:lnTo>
                  <a:lnTo>
                    <a:pt x="63" y="60"/>
                  </a:lnTo>
                  <a:lnTo>
                    <a:pt x="63" y="33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2">
              <a:extLst>
                <a:ext uri="{FF2B5EF4-FFF2-40B4-BE49-F238E27FC236}">
                  <a16:creationId xmlns:a16="http://schemas.microsoft.com/office/drawing/2014/main" id="{0F429C11-D359-47A7-B561-06507DC5D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9868" y="4256939"/>
              <a:ext cx="152400" cy="143510"/>
            </a:xfrm>
            <a:custGeom>
              <a:avLst/>
              <a:gdLst>
                <a:gd name="T0" fmla="*/ 292 w 294"/>
                <a:gd name="T1" fmla="*/ 0 h 275"/>
                <a:gd name="T2" fmla="*/ 242 w 294"/>
                <a:gd name="T3" fmla="*/ 38 h 275"/>
                <a:gd name="T4" fmla="*/ 186 w 294"/>
                <a:gd name="T5" fmla="*/ 21 h 275"/>
                <a:gd name="T6" fmla="*/ 132 w 294"/>
                <a:gd name="T7" fmla="*/ 34 h 275"/>
                <a:gd name="T8" fmla="*/ 128 w 294"/>
                <a:gd name="T9" fmla="*/ 92 h 275"/>
                <a:gd name="T10" fmla="*/ 123 w 294"/>
                <a:gd name="T11" fmla="*/ 115 h 275"/>
                <a:gd name="T12" fmla="*/ 40 w 294"/>
                <a:gd name="T13" fmla="*/ 94 h 275"/>
                <a:gd name="T14" fmla="*/ 0 w 294"/>
                <a:gd name="T15" fmla="*/ 119 h 275"/>
                <a:gd name="T16" fmla="*/ 19 w 294"/>
                <a:gd name="T17" fmla="*/ 167 h 275"/>
                <a:gd name="T18" fmla="*/ 90 w 294"/>
                <a:gd name="T19" fmla="*/ 184 h 275"/>
                <a:gd name="T20" fmla="*/ 96 w 294"/>
                <a:gd name="T21" fmla="*/ 234 h 275"/>
                <a:gd name="T22" fmla="*/ 107 w 294"/>
                <a:gd name="T23" fmla="*/ 275 h 275"/>
                <a:gd name="T24" fmla="*/ 169 w 294"/>
                <a:gd name="T25" fmla="*/ 242 h 275"/>
                <a:gd name="T26" fmla="*/ 159 w 294"/>
                <a:gd name="T27" fmla="*/ 196 h 275"/>
                <a:gd name="T28" fmla="*/ 190 w 294"/>
                <a:gd name="T29" fmla="*/ 194 h 275"/>
                <a:gd name="T30" fmla="*/ 211 w 294"/>
                <a:gd name="T31" fmla="*/ 229 h 275"/>
                <a:gd name="T32" fmla="*/ 242 w 294"/>
                <a:gd name="T33" fmla="*/ 192 h 275"/>
                <a:gd name="T34" fmla="*/ 242 w 294"/>
                <a:gd name="T35" fmla="*/ 136 h 275"/>
                <a:gd name="T36" fmla="*/ 263 w 294"/>
                <a:gd name="T37" fmla="*/ 136 h 275"/>
                <a:gd name="T38" fmla="*/ 282 w 294"/>
                <a:gd name="T39" fmla="*/ 86 h 275"/>
                <a:gd name="T40" fmla="*/ 294 w 294"/>
                <a:gd name="T41" fmla="*/ 44 h 275"/>
                <a:gd name="T42" fmla="*/ 292 w 294"/>
                <a:gd name="T43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4" h="275">
                  <a:moveTo>
                    <a:pt x="292" y="0"/>
                  </a:moveTo>
                  <a:lnTo>
                    <a:pt x="242" y="38"/>
                  </a:lnTo>
                  <a:lnTo>
                    <a:pt x="186" y="21"/>
                  </a:lnTo>
                  <a:cubicBezTo>
                    <a:pt x="186" y="21"/>
                    <a:pt x="132" y="27"/>
                    <a:pt x="132" y="34"/>
                  </a:cubicBezTo>
                  <a:cubicBezTo>
                    <a:pt x="132" y="40"/>
                    <a:pt x="128" y="92"/>
                    <a:pt x="128" y="92"/>
                  </a:cubicBezTo>
                  <a:lnTo>
                    <a:pt x="123" y="115"/>
                  </a:lnTo>
                  <a:lnTo>
                    <a:pt x="40" y="94"/>
                  </a:lnTo>
                  <a:lnTo>
                    <a:pt x="0" y="119"/>
                  </a:lnTo>
                  <a:lnTo>
                    <a:pt x="19" y="167"/>
                  </a:lnTo>
                  <a:lnTo>
                    <a:pt x="90" y="184"/>
                  </a:lnTo>
                  <a:lnTo>
                    <a:pt x="96" y="234"/>
                  </a:lnTo>
                  <a:lnTo>
                    <a:pt x="107" y="275"/>
                  </a:lnTo>
                  <a:lnTo>
                    <a:pt x="169" y="242"/>
                  </a:lnTo>
                  <a:lnTo>
                    <a:pt x="159" y="196"/>
                  </a:lnTo>
                  <a:lnTo>
                    <a:pt x="190" y="194"/>
                  </a:lnTo>
                  <a:lnTo>
                    <a:pt x="211" y="229"/>
                  </a:lnTo>
                  <a:lnTo>
                    <a:pt x="242" y="192"/>
                  </a:lnTo>
                  <a:lnTo>
                    <a:pt x="242" y="136"/>
                  </a:lnTo>
                  <a:lnTo>
                    <a:pt x="263" y="136"/>
                  </a:lnTo>
                  <a:lnTo>
                    <a:pt x="282" y="86"/>
                  </a:lnTo>
                  <a:lnTo>
                    <a:pt x="294" y="44"/>
                  </a:lnTo>
                  <a:lnTo>
                    <a:pt x="29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455BD055-371D-4D25-8EEA-A5658CC2B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7028" y="4326789"/>
              <a:ext cx="62230" cy="52070"/>
            </a:xfrm>
            <a:custGeom>
              <a:avLst/>
              <a:gdLst>
                <a:gd name="T0" fmla="*/ 48 w 119"/>
                <a:gd name="T1" fmla="*/ 6 h 98"/>
                <a:gd name="T2" fmla="*/ 17 w 119"/>
                <a:gd name="T3" fmla="*/ 16 h 98"/>
                <a:gd name="T4" fmla="*/ 0 w 119"/>
                <a:gd name="T5" fmla="*/ 64 h 98"/>
                <a:gd name="T6" fmla="*/ 38 w 119"/>
                <a:gd name="T7" fmla="*/ 98 h 98"/>
                <a:gd name="T8" fmla="*/ 79 w 119"/>
                <a:gd name="T9" fmla="*/ 77 h 98"/>
                <a:gd name="T10" fmla="*/ 119 w 119"/>
                <a:gd name="T11" fmla="*/ 73 h 98"/>
                <a:gd name="T12" fmla="*/ 119 w 119"/>
                <a:gd name="T13" fmla="*/ 27 h 98"/>
                <a:gd name="T14" fmla="*/ 79 w 119"/>
                <a:gd name="T15" fmla="*/ 0 h 98"/>
                <a:gd name="T16" fmla="*/ 67 w 119"/>
                <a:gd name="T17" fmla="*/ 35 h 98"/>
                <a:gd name="T18" fmla="*/ 48 w 119"/>
                <a:gd name="T19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98">
                  <a:moveTo>
                    <a:pt x="48" y="6"/>
                  </a:moveTo>
                  <a:lnTo>
                    <a:pt x="17" y="16"/>
                  </a:lnTo>
                  <a:lnTo>
                    <a:pt x="0" y="64"/>
                  </a:lnTo>
                  <a:lnTo>
                    <a:pt x="38" y="98"/>
                  </a:lnTo>
                  <a:lnTo>
                    <a:pt x="79" y="77"/>
                  </a:lnTo>
                  <a:lnTo>
                    <a:pt x="119" y="73"/>
                  </a:lnTo>
                  <a:lnTo>
                    <a:pt x="119" y="27"/>
                  </a:lnTo>
                  <a:lnTo>
                    <a:pt x="79" y="0"/>
                  </a:lnTo>
                  <a:lnTo>
                    <a:pt x="67" y="35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4">
              <a:extLst>
                <a:ext uri="{FF2B5EF4-FFF2-40B4-BE49-F238E27FC236}">
                  <a16:creationId xmlns:a16="http://schemas.microsoft.com/office/drawing/2014/main" id="{B3401D96-65B5-49A4-8F81-3DA911316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818" y="4437279"/>
              <a:ext cx="58420" cy="69850"/>
            </a:xfrm>
            <a:custGeom>
              <a:avLst/>
              <a:gdLst>
                <a:gd name="T0" fmla="*/ 73 w 112"/>
                <a:gd name="T1" fmla="*/ 10 h 135"/>
                <a:gd name="T2" fmla="*/ 37 w 112"/>
                <a:gd name="T3" fmla="*/ 2 h 135"/>
                <a:gd name="T4" fmla="*/ 12 w 112"/>
                <a:gd name="T5" fmla="*/ 0 h 135"/>
                <a:gd name="T6" fmla="*/ 0 w 112"/>
                <a:gd name="T7" fmla="*/ 40 h 135"/>
                <a:gd name="T8" fmla="*/ 64 w 112"/>
                <a:gd name="T9" fmla="*/ 112 h 135"/>
                <a:gd name="T10" fmla="*/ 75 w 112"/>
                <a:gd name="T11" fmla="*/ 135 h 135"/>
                <a:gd name="T12" fmla="*/ 112 w 112"/>
                <a:gd name="T13" fmla="*/ 90 h 135"/>
                <a:gd name="T14" fmla="*/ 112 w 112"/>
                <a:gd name="T15" fmla="*/ 35 h 135"/>
                <a:gd name="T16" fmla="*/ 100 w 112"/>
                <a:gd name="T17" fmla="*/ 0 h 135"/>
                <a:gd name="T18" fmla="*/ 73 w 112"/>
                <a:gd name="T19" fmla="*/ 1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2" h="135">
                  <a:moveTo>
                    <a:pt x="73" y="10"/>
                  </a:moveTo>
                  <a:cubicBezTo>
                    <a:pt x="66" y="10"/>
                    <a:pt x="37" y="2"/>
                    <a:pt x="37" y="2"/>
                  </a:cubicBezTo>
                  <a:lnTo>
                    <a:pt x="12" y="0"/>
                  </a:lnTo>
                  <a:lnTo>
                    <a:pt x="0" y="40"/>
                  </a:lnTo>
                  <a:lnTo>
                    <a:pt x="64" y="112"/>
                  </a:lnTo>
                  <a:lnTo>
                    <a:pt x="75" y="135"/>
                  </a:lnTo>
                  <a:cubicBezTo>
                    <a:pt x="75" y="135"/>
                    <a:pt x="112" y="96"/>
                    <a:pt x="112" y="90"/>
                  </a:cubicBezTo>
                  <a:lnTo>
                    <a:pt x="112" y="35"/>
                  </a:lnTo>
                  <a:lnTo>
                    <a:pt x="100" y="0"/>
                  </a:lnTo>
                  <a:lnTo>
                    <a:pt x="73" y="1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C318890E-08A1-4F18-8059-497D42540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7268" y="4938929"/>
              <a:ext cx="102870" cy="66040"/>
            </a:xfrm>
            <a:custGeom>
              <a:avLst/>
              <a:gdLst>
                <a:gd name="T0" fmla="*/ 162 w 196"/>
                <a:gd name="T1" fmla="*/ 0 h 127"/>
                <a:gd name="T2" fmla="*/ 96 w 196"/>
                <a:gd name="T3" fmla="*/ 0 h 127"/>
                <a:gd name="T4" fmla="*/ 44 w 196"/>
                <a:gd name="T5" fmla="*/ 14 h 127"/>
                <a:gd name="T6" fmla="*/ 6 w 196"/>
                <a:gd name="T7" fmla="*/ 12 h 127"/>
                <a:gd name="T8" fmla="*/ 0 w 196"/>
                <a:gd name="T9" fmla="*/ 79 h 127"/>
                <a:gd name="T10" fmla="*/ 58 w 196"/>
                <a:gd name="T11" fmla="*/ 127 h 127"/>
                <a:gd name="T12" fmla="*/ 158 w 196"/>
                <a:gd name="T13" fmla="*/ 120 h 127"/>
                <a:gd name="T14" fmla="*/ 183 w 196"/>
                <a:gd name="T15" fmla="*/ 81 h 127"/>
                <a:gd name="T16" fmla="*/ 196 w 196"/>
                <a:gd name="T17" fmla="*/ 31 h 127"/>
                <a:gd name="T18" fmla="*/ 162 w 196"/>
                <a:gd name="T1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6" h="127">
                  <a:moveTo>
                    <a:pt x="162" y="0"/>
                  </a:moveTo>
                  <a:lnTo>
                    <a:pt x="96" y="0"/>
                  </a:lnTo>
                  <a:lnTo>
                    <a:pt x="44" y="14"/>
                  </a:lnTo>
                  <a:cubicBezTo>
                    <a:pt x="44" y="14"/>
                    <a:pt x="8" y="0"/>
                    <a:pt x="6" y="12"/>
                  </a:cubicBezTo>
                  <a:cubicBezTo>
                    <a:pt x="4" y="25"/>
                    <a:pt x="0" y="79"/>
                    <a:pt x="0" y="79"/>
                  </a:cubicBezTo>
                  <a:lnTo>
                    <a:pt x="58" y="127"/>
                  </a:lnTo>
                  <a:lnTo>
                    <a:pt x="158" y="120"/>
                  </a:lnTo>
                  <a:lnTo>
                    <a:pt x="183" y="81"/>
                  </a:lnTo>
                  <a:lnTo>
                    <a:pt x="196" y="31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6">
              <a:extLst>
                <a:ext uri="{FF2B5EF4-FFF2-40B4-BE49-F238E27FC236}">
                  <a16:creationId xmlns:a16="http://schemas.microsoft.com/office/drawing/2014/main" id="{7FF0B445-4EF1-4F6D-9AB5-BC0929817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0638" y="4914799"/>
              <a:ext cx="44450" cy="27940"/>
            </a:xfrm>
            <a:custGeom>
              <a:avLst/>
              <a:gdLst>
                <a:gd name="T0" fmla="*/ 48 w 86"/>
                <a:gd name="T1" fmla="*/ 0 h 52"/>
                <a:gd name="T2" fmla="*/ 4 w 86"/>
                <a:gd name="T3" fmla="*/ 14 h 52"/>
                <a:gd name="T4" fmla="*/ 0 w 86"/>
                <a:gd name="T5" fmla="*/ 52 h 52"/>
                <a:gd name="T6" fmla="*/ 63 w 86"/>
                <a:gd name="T7" fmla="*/ 44 h 52"/>
                <a:gd name="T8" fmla="*/ 86 w 86"/>
                <a:gd name="T9" fmla="*/ 27 h 52"/>
                <a:gd name="T10" fmla="*/ 48 w 86"/>
                <a:gd name="T1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52">
                  <a:moveTo>
                    <a:pt x="48" y="0"/>
                  </a:moveTo>
                  <a:lnTo>
                    <a:pt x="4" y="14"/>
                  </a:lnTo>
                  <a:lnTo>
                    <a:pt x="0" y="52"/>
                  </a:lnTo>
                  <a:lnTo>
                    <a:pt x="63" y="44"/>
                  </a:lnTo>
                  <a:lnTo>
                    <a:pt x="86" y="27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7">
              <a:extLst>
                <a:ext uri="{FF2B5EF4-FFF2-40B4-BE49-F238E27FC236}">
                  <a16:creationId xmlns:a16="http://schemas.microsoft.com/office/drawing/2014/main" id="{C6C918D8-9306-407A-9726-EF5F532A0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6988" y="4957979"/>
              <a:ext cx="67310" cy="57150"/>
            </a:xfrm>
            <a:custGeom>
              <a:avLst/>
              <a:gdLst>
                <a:gd name="T0" fmla="*/ 81 w 129"/>
                <a:gd name="T1" fmla="*/ 8 h 108"/>
                <a:gd name="T2" fmla="*/ 19 w 129"/>
                <a:gd name="T3" fmla="*/ 0 h 108"/>
                <a:gd name="T4" fmla="*/ 0 w 129"/>
                <a:gd name="T5" fmla="*/ 25 h 108"/>
                <a:gd name="T6" fmla="*/ 81 w 129"/>
                <a:gd name="T7" fmla="*/ 81 h 108"/>
                <a:gd name="T8" fmla="*/ 96 w 129"/>
                <a:gd name="T9" fmla="*/ 108 h 108"/>
                <a:gd name="T10" fmla="*/ 129 w 129"/>
                <a:gd name="T11" fmla="*/ 58 h 108"/>
                <a:gd name="T12" fmla="*/ 81 w 129"/>
                <a:gd name="T13" fmla="*/ 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81" y="8"/>
                  </a:moveTo>
                  <a:lnTo>
                    <a:pt x="19" y="0"/>
                  </a:lnTo>
                  <a:lnTo>
                    <a:pt x="0" y="25"/>
                  </a:lnTo>
                  <a:lnTo>
                    <a:pt x="81" y="81"/>
                  </a:lnTo>
                  <a:lnTo>
                    <a:pt x="96" y="108"/>
                  </a:lnTo>
                  <a:lnTo>
                    <a:pt x="129" y="58"/>
                  </a:lnTo>
                  <a:lnTo>
                    <a:pt x="81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8">
              <a:extLst>
                <a:ext uri="{FF2B5EF4-FFF2-40B4-BE49-F238E27FC236}">
                  <a16:creationId xmlns:a16="http://schemas.microsoft.com/office/drawing/2014/main" id="{A6446E92-4D29-4D72-9A40-7CCF4719E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5098" y="4838599"/>
              <a:ext cx="245110" cy="231140"/>
            </a:xfrm>
            <a:custGeom>
              <a:avLst/>
              <a:gdLst>
                <a:gd name="T0" fmla="*/ 254 w 468"/>
                <a:gd name="T1" fmla="*/ 0 h 444"/>
                <a:gd name="T2" fmla="*/ 233 w 468"/>
                <a:gd name="T3" fmla="*/ 44 h 444"/>
                <a:gd name="T4" fmla="*/ 268 w 468"/>
                <a:gd name="T5" fmla="*/ 58 h 444"/>
                <a:gd name="T6" fmla="*/ 277 w 468"/>
                <a:gd name="T7" fmla="*/ 104 h 444"/>
                <a:gd name="T8" fmla="*/ 204 w 468"/>
                <a:gd name="T9" fmla="*/ 110 h 444"/>
                <a:gd name="T10" fmla="*/ 195 w 468"/>
                <a:gd name="T11" fmla="*/ 144 h 444"/>
                <a:gd name="T12" fmla="*/ 179 w 468"/>
                <a:gd name="T13" fmla="*/ 173 h 444"/>
                <a:gd name="T14" fmla="*/ 150 w 468"/>
                <a:gd name="T15" fmla="*/ 152 h 444"/>
                <a:gd name="T16" fmla="*/ 135 w 468"/>
                <a:gd name="T17" fmla="*/ 202 h 444"/>
                <a:gd name="T18" fmla="*/ 52 w 468"/>
                <a:gd name="T19" fmla="*/ 258 h 444"/>
                <a:gd name="T20" fmla="*/ 0 w 468"/>
                <a:gd name="T21" fmla="*/ 312 h 444"/>
                <a:gd name="T22" fmla="*/ 37 w 468"/>
                <a:gd name="T23" fmla="*/ 385 h 444"/>
                <a:gd name="T24" fmla="*/ 79 w 468"/>
                <a:gd name="T25" fmla="*/ 404 h 444"/>
                <a:gd name="T26" fmla="*/ 75 w 468"/>
                <a:gd name="T27" fmla="*/ 433 h 444"/>
                <a:gd name="T28" fmla="*/ 158 w 468"/>
                <a:gd name="T29" fmla="*/ 444 h 444"/>
                <a:gd name="T30" fmla="*/ 243 w 468"/>
                <a:gd name="T31" fmla="*/ 412 h 444"/>
                <a:gd name="T32" fmla="*/ 318 w 468"/>
                <a:gd name="T33" fmla="*/ 360 h 444"/>
                <a:gd name="T34" fmla="*/ 375 w 468"/>
                <a:gd name="T35" fmla="*/ 329 h 444"/>
                <a:gd name="T36" fmla="*/ 372 w 468"/>
                <a:gd name="T37" fmla="*/ 350 h 444"/>
                <a:gd name="T38" fmla="*/ 431 w 468"/>
                <a:gd name="T39" fmla="*/ 281 h 444"/>
                <a:gd name="T40" fmla="*/ 425 w 468"/>
                <a:gd name="T41" fmla="*/ 223 h 444"/>
                <a:gd name="T42" fmla="*/ 468 w 468"/>
                <a:gd name="T43" fmla="*/ 198 h 444"/>
                <a:gd name="T44" fmla="*/ 456 w 468"/>
                <a:gd name="T45" fmla="*/ 150 h 444"/>
                <a:gd name="T46" fmla="*/ 375 w 468"/>
                <a:gd name="T47" fmla="*/ 79 h 444"/>
                <a:gd name="T48" fmla="*/ 337 w 468"/>
                <a:gd name="T49" fmla="*/ 67 h 444"/>
                <a:gd name="T50" fmla="*/ 335 w 468"/>
                <a:gd name="T51" fmla="*/ 44 h 444"/>
                <a:gd name="T52" fmla="*/ 254 w 468"/>
                <a:gd name="T53" fmla="*/ 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68" h="444">
                  <a:moveTo>
                    <a:pt x="254" y="0"/>
                  </a:moveTo>
                  <a:lnTo>
                    <a:pt x="233" y="44"/>
                  </a:lnTo>
                  <a:lnTo>
                    <a:pt x="268" y="58"/>
                  </a:lnTo>
                  <a:lnTo>
                    <a:pt x="277" y="104"/>
                  </a:lnTo>
                  <a:cubicBezTo>
                    <a:pt x="277" y="104"/>
                    <a:pt x="210" y="110"/>
                    <a:pt x="204" y="110"/>
                  </a:cubicBezTo>
                  <a:cubicBezTo>
                    <a:pt x="197" y="110"/>
                    <a:pt x="195" y="144"/>
                    <a:pt x="195" y="144"/>
                  </a:cubicBezTo>
                  <a:lnTo>
                    <a:pt x="179" y="173"/>
                  </a:lnTo>
                  <a:lnTo>
                    <a:pt x="150" y="152"/>
                  </a:lnTo>
                  <a:lnTo>
                    <a:pt x="135" y="202"/>
                  </a:lnTo>
                  <a:lnTo>
                    <a:pt x="52" y="258"/>
                  </a:lnTo>
                  <a:lnTo>
                    <a:pt x="0" y="312"/>
                  </a:lnTo>
                  <a:lnTo>
                    <a:pt x="37" y="385"/>
                  </a:lnTo>
                  <a:lnTo>
                    <a:pt x="79" y="404"/>
                  </a:lnTo>
                  <a:lnTo>
                    <a:pt x="75" y="433"/>
                  </a:lnTo>
                  <a:lnTo>
                    <a:pt x="158" y="444"/>
                  </a:lnTo>
                  <a:lnTo>
                    <a:pt x="243" y="412"/>
                  </a:lnTo>
                  <a:lnTo>
                    <a:pt x="318" y="360"/>
                  </a:lnTo>
                  <a:lnTo>
                    <a:pt x="375" y="329"/>
                  </a:lnTo>
                  <a:lnTo>
                    <a:pt x="372" y="350"/>
                  </a:lnTo>
                  <a:lnTo>
                    <a:pt x="431" y="281"/>
                  </a:lnTo>
                  <a:lnTo>
                    <a:pt x="425" y="223"/>
                  </a:lnTo>
                  <a:lnTo>
                    <a:pt x="468" y="198"/>
                  </a:lnTo>
                  <a:lnTo>
                    <a:pt x="456" y="150"/>
                  </a:lnTo>
                  <a:lnTo>
                    <a:pt x="375" y="79"/>
                  </a:lnTo>
                  <a:lnTo>
                    <a:pt x="337" y="67"/>
                  </a:lnTo>
                  <a:lnTo>
                    <a:pt x="335" y="4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9">
              <a:extLst>
                <a:ext uri="{FF2B5EF4-FFF2-40B4-BE49-F238E27FC236}">
                  <a16:creationId xmlns:a16="http://schemas.microsoft.com/office/drawing/2014/main" id="{D3ED4B40-605F-4298-9513-2578A912F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5110379"/>
              <a:ext cx="63500" cy="43180"/>
            </a:xfrm>
            <a:custGeom>
              <a:avLst/>
              <a:gdLst>
                <a:gd name="T0" fmla="*/ 50 w 121"/>
                <a:gd name="T1" fmla="*/ 14 h 83"/>
                <a:gd name="T2" fmla="*/ 40 w 121"/>
                <a:gd name="T3" fmla="*/ 0 h 83"/>
                <a:gd name="T4" fmla="*/ 0 w 121"/>
                <a:gd name="T5" fmla="*/ 58 h 83"/>
                <a:gd name="T6" fmla="*/ 50 w 121"/>
                <a:gd name="T7" fmla="*/ 83 h 83"/>
                <a:gd name="T8" fmla="*/ 121 w 121"/>
                <a:gd name="T9" fmla="*/ 81 h 83"/>
                <a:gd name="T10" fmla="*/ 119 w 121"/>
                <a:gd name="T11" fmla="*/ 25 h 83"/>
                <a:gd name="T12" fmla="*/ 86 w 121"/>
                <a:gd name="T13" fmla="*/ 23 h 83"/>
                <a:gd name="T14" fmla="*/ 50 w 121"/>
                <a:gd name="T15" fmla="*/ 1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83">
                  <a:moveTo>
                    <a:pt x="50" y="14"/>
                  </a:moveTo>
                  <a:lnTo>
                    <a:pt x="40" y="0"/>
                  </a:lnTo>
                  <a:lnTo>
                    <a:pt x="0" y="58"/>
                  </a:lnTo>
                  <a:lnTo>
                    <a:pt x="50" y="83"/>
                  </a:lnTo>
                  <a:lnTo>
                    <a:pt x="121" y="81"/>
                  </a:lnTo>
                  <a:lnTo>
                    <a:pt x="119" y="25"/>
                  </a:lnTo>
                  <a:lnTo>
                    <a:pt x="86" y="23"/>
                  </a:lnTo>
                  <a:lnTo>
                    <a:pt x="50" y="14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6BB4118D-E48E-48A2-B2A2-94F543F9E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188" y="5034179"/>
              <a:ext cx="106680" cy="107950"/>
            </a:xfrm>
            <a:custGeom>
              <a:avLst/>
              <a:gdLst>
                <a:gd name="T0" fmla="*/ 0 w 203"/>
                <a:gd name="T1" fmla="*/ 8 h 207"/>
                <a:gd name="T2" fmla="*/ 64 w 203"/>
                <a:gd name="T3" fmla="*/ 0 h 207"/>
                <a:gd name="T4" fmla="*/ 128 w 203"/>
                <a:gd name="T5" fmla="*/ 32 h 207"/>
                <a:gd name="T6" fmla="*/ 138 w 203"/>
                <a:gd name="T7" fmla="*/ 91 h 207"/>
                <a:gd name="T8" fmla="*/ 192 w 203"/>
                <a:gd name="T9" fmla="*/ 157 h 207"/>
                <a:gd name="T10" fmla="*/ 203 w 203"/>
                <a:gd name="T11" fmla="*/ 207 h 207"/>
                <a:gd name="T12" fmla="*/ 149 w 203"/>
                <a:gd name="T13" fmla="*/ 204 h 207"/>
                <a:gd name="T14" fmla="*/ 82 w 203"/>
                <a:gd name="T15" fmla="*/ 200 h 207"/>
                <a:gd name="T16" fmla="*/ 35 w 203"/>
                <a:gd name="T17" fmla="*/ 143 h 207"/>
                <a:gd name="T18" fmla="*/ 0 w 203"/>
                <a:gd name="T19" fmla="*/ 129 h 207"/>
                <a:gd name="T20" fmla="*/ 0 w 203"/>
                <a:gd name="T21" fmla="*/ 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3" h="207">
                  <a:moveTo>
                    <a:pt x="0" y="8"/>
                  </a:moveTo>
                  <a:lnTo>
                    <a:pt x="64" y="0"/>
                  </a:lnTo>
                  <a:lnTo>
                    <a:pt x="128" y="32"/>
                  </a:lnTo>
                  <a:lnTo>
                    <a:pt x="138" y="91"/>
                  </a:lnTo>
                  <a:lnTo>
                    <a:pt x="192" y="157"/>
                  </a:lnTo>
                  <a:lnTo>
                    <a:pt x="203" y="207"/>
                  </a:lnTo>
                  <a:lnTo>
                    <a:pt x="149" y="204"/>
                  </a:lnTo>
                  <a:lnTo>
                    <a:pt x="82" y="200"/>
                  </a:lnTo>
                  <a:lnTo>
                    <a:pt x="35" y="143"/>
                  </a:lnTo>
                  <a:lnTo>
                    <a:pt x="0" y="12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2BB0EC3F-AD33-439C-AD5A-3B413E91E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2628" y="4992269"/>
              <a:ext cx="87630" cy="66040"/>
            </a:xfrm>
            <a:custGeom>
              <a:avLst/>
              <a:gdLst>
                <a:gd name="T0" fmla="*/ 119 w 167"/>
                <a:gd name="T1" fmla="*/ 0 h 128"/>
                <a:gd name="T2" fmla="*/ 77 w 167"/>
                <a:gd name="T3" fmla="*/ 12 h 128"/>
                <a:gd name="T4" fmla="*/ 16 w 167"/>
                <a:gd name="T5" fmla="*/ 53 h 128"/>
                <a:gd name="T6" fmla="*/ 0 w 167"/>
                <a:gd name="T7" fmla="*/ 97 h 128"/>
                <a:gd name="T8" fmla="*/ 22 w 167"/>
                <a:gd name="T9" fmla="*/ 114 h 128"/>
                <a:gd name="T10" fmla="*/ 53 w 167"/>
                <a:gd name="T11" fmla="*/ 128 h 128"/>
                <a:gd name="T12" fmla="*/ 110 w 167"/>
                <a:gd name="T13" fmla="*/ 100 h 128"/>
                <a:gd name="T14" fmla="*/ 167 w 167"/>
                <a:gd name="T15" fmla="*/ 73 h 128"/>
                <a:gd name="T16" fmla="*/ 125 w 167"/>
                <a:gd name="T17" fmla="*/ 50 h 128"/>
                <a:gd name="T18" fmla="*/ 141 w 167"/>
                <a:gd name="T19" fmla="*/ 37 h 128"/>
                <a:gd name="T20" fmla="*/ 119 w 167"/>
                <a:gd name="T21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7" h="128">
                  <a:moveTo>
                    <a:pt x="119" y="0"/>
                  </a:moveTo>
                  <a:lnTo>
                    <a:pt x="77" y="12"/>
                  </a:lnTo>
                  <a:lnTo>
                    <a:pt x="16" y="53"/>
                  </a:lnTo>
                  <a:lnTo>
                    <a:pt x="0" y="97"/>
                  </a:lnTo>
                  <a:lnTo>
                    <a:pt x="22" y="114"/>
                  </a:lnTo>
                  <a:lnTo>
                    <a:pt x="53" y="128"/>
                  </a:lnTo>
                  <a:lnTo>
                    <a:pt x="110" y="100"/>
                  </a:lnTo>
                  <a:lnTo>
                    <a:pt x="167" y="73"/>
                  </a:lnTo>
                  <a:lnTo>
                    <a:pt x="125" y="50"/>
                  </a:lnTo>
                  <a:lnTo>
                    <a:pt x="141" y="37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2">
              <a:extLst>
                <a:ext uri="{FF2B5EF4-FFF2-40B4-BE49-F238E27FC236}">
                  <a16:creationId xmlns:a16="http://schemas.microsoft.com/office/drawing/2014/main" id="{08164F54-6B64-4FC6-8D95-7E9A544C6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948" y="5077359"/>
              <a:ext cx="93980" cy="57150"/>
            </a:xfrm>
            <a:custGeom>
              <a:avLst/>
              <a:gdLst>
                <a:gd name="T0" fmla="*/ 84 w 181"/>
                <a:gd name="T1" fmla="*/ 0 h 111"/>
                <a:gd name="T2" fmla="*/ 62 w 181"/>
                <a:gd name="T3" fmla="*/ 20 h 111"/>
                <a:gd name="T4" fmla="*/ 15 w 181"/>
                <a:gd name="T5" fmla="*/ 12 h 111"/>
                <a:gd name="T6" fmla="*/ 0 w 181"/>
                <a:gd name="T7" fmla="*/ 53 h 111"/>
                <a:gd name="T8" fmla="*/ 64 w 181"/>
                <a:gd name="T9" fmla="*/ 73 h 111"/>
                <a:gd name="T10" fmla="*/ 92 w 181"/>
                <a:gd name="T11" fmla="*/ 76 h 111"/>
                <a:gd name="T12" fmla="*/ 106 w 181"/>
                <a:gd name="T13" fmla="*/ 111 h 111"/>
                <a:gd name="T14" fmla="*/ 145 w 181"/>
                <a:gd name="T15" fmla="*/ 83 h 111"/>
                <a:gd name="T16" fmla="*/ 176 w 181"/>
                <a:gd name="T17" fmla="*/ 75 h 111"/>
                <a:gd name="T18" fmla="*/ 181 w 181"/>
                <a:gd name="T19" fmla="*/ 47 h 111"/>
                <a:gd name="T20" fmla="*/ 153 w 181"/>
                <a:gd name="T21" fmla="*/ 26 h 111"/>
                <a:gd name="T22" fmla="*/ 139 w 181"/>
                <a:gd name="T23" fmla="*/ 9 h 111"/>
                <a:gd name="T24" fmla="*/ 98 w 181"/>
                <a:gd name="T25" fmla="*/ 9 h 111"/>
                <a:gd name="T26" fmla="*/ 84 w 181"/>
                <a:gd name="T2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1" h="111">
                  <a:moveTo>
                    <a:pt x="84" y="0"/>
                  </a:moveTo>
                  <a:lnTo>
                    <a:pt x="62" y="20"/>
                  </a:lnTo>
                  <a:lnTo>
                    <a:pt x="15" y="12"/>
                  </a:lnTo>
                  <a:lnTo>
                    <a:pt x="0" y="53"/>
                  </a:lnTo>
                  <a:lnTo>
                    <a:pt x="64" y="73"/>
                  </a:lnTo>
                  <a:lnTo>
                    <a:pt x="92" y="76"/>
                  </a:lnTo>
                  <a:lnTo>
                    <a:pt x="106" y="111"/>
                  </a:lnTo>
                  <a:lnTo>
                    <a:pt x="145" y="83"/>
                  </a:lnTo>
                  <a:lnTo>
                    <a:pt x="176" y="75"/>
                  </a:lnTo>
                  <a:lnTo>
                    <a:pt x="181" y="47"/>
                  </a:lnTo>
                  <a:lnTo>
                    <a:pt x="153" y="26"/>
                  </a:lnTo>
                  <a:lnTo>
                    <a:pt x="139" y="9"/>
                  </a:lnTo>
                  <a:lnTo>
                    <a:pt x="98" y="9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3">
              <a:extLst>
                <a:ext uri="{FF2B5EF4-FFF2-40B4-BE49-F238E27FC236}">
                  <a16:creationId xmlns:a16="http://schemas.microsoft.com/office/drawing/2014/main" id="{6DAD614E-4B88-4F06-A679-AF629084D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178" y="5223409"/>
              <a:ext cx="66040" cy="50800"/>
            </a:xfrm>
            <a:custGeom>
              <a:avLst/>
              <a:gdLst>
                <a:gd name="T0" fmla="*/ 45 w 127"/>
                <a:gd name="T1" fmla="*/ 0 h 97"/>
                <a:gd name="T2" fmla="*/ 13 w 127"/>
                <a:gd name="T3" fmla="*/ 20 h 97"/>
                <a:gd name="T4" fmla="*/ 0 w 127"/>
                <a:gd name="T5" fmla="*/ 81 h 97"/>
                <a:gd name="T6" fmla="*/ 36 w 127"/>
                <a:gd name="T7" fmla="*/ 97 h 97"/>
                <a:gd name="T8" fmla="*/ 127 w 127"/>
                <a:gd name="T9" fmla="*/ 95 h 97"/>
                <a:gd name="T10" fmla="*/ 120 w 127"/>
                <a:gd name="T11" fmla="*/ 56 h 97"/>
                <a:gd name="T12" fmla="*/ 94 w 127"/>
                <a:gd name="T13" fmla="*/ 44 h 97"/>
                <a:gd name="T14" fmla="*/ 86 w 127"/>
                <a:gd name="T15" fmla="*/ 3 h 97"/>
                <a:gd name="T16" fmla="*/ 45 w 127"/>
                <a:gd name="T1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7" h="97">
                  <a:moveTo>
                    <a:pt x="45" y="0"/>
                  </a:moveTo>
                  <a:lnTo>
                    <a:pt x="13" y="20"/>
                  </a:lnTo>
                  <a:lnTo>
                    <a:pt x="0" y="81"/>
                  </a:lnTo>
                  <a:lnTo>
                    <a:pt x="36" y="97"/>
                  </a:lnTo>
                  <a:lnTo>
                    <a:pt x="127" y="95"/>
                  </a:lnTo>
                  <a:lnTo>
                    <a:pt x="120" y="56"/>
                  </a:lnTo>
                  <a:lnTo>
                    <a:pt x="94" y="44"/>
                  </a:lnTo>
                  <a:lnTo>
                    <a:pt x="86" y="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4">
              <a:extLst>
                <a:ext uri="{FF2B5EF4-FFF2-40B4-BE49-F238E27FC236}">
                  <a16:creationId xmlns:a16="http://schemas.microsoft.com/office/drawing/2014/main" id="{5BF36A69-03F9-414E-B7FD-869567B4D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7368" y="5205629"/>
              <a:ext cx="59690" cy="49530"/>
            </a:xfrm>
            <a:custGeom>
              <a:avLst/>
              <a:gdLst>
                <a:gd name="T0" fmla="*/ 10 w 113"/>
                <a:gd name="T1" fmla="*/ 0 h 95"/>
                <a:gd name="T2" fmla="*/ 0 w 113"/>
                <a:gd name="T3" fmla="*/ 50 h 95"/>
                <a:gd name="T4" fmla="*/ 24 w 113"/>
                <a:gd name="T5" fmla="*/ 93 h 95"/>
                <a:gd name="T6" fmla="*/ 105 w 113"/>
                <a:gd name="T7" fmla="*/ 89 h 95"/>
                <a:gd name="T8" fmla="*/ 97 w 113"/>
                <a:gd name="T9" fmla="*/ 61 h 95"/>
                <a:gd name="T10" fmla="*/ 113 w 113"/>
                <a:gd name="T11" fmla="*/ 42 h 95"/>
                <a:gd name="T12" fmla="*/ 88 w 113"/>
                <a:gd name="T13" fmla="*/ 9 h 95"/>
                <a:gd name="T14" fmla="*/ 49 w 113"/>
                <a:gd name="T15" fmla="*/ 4 h 95"/>
                <a:gd name="T16" fmla="*/ 10 w 113"/>
                <a:gd name="T1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95">
                  <a:moveTo>
                    <a:pt x="10" y="0"/>
                  </a:moveTo>
                  <a:lnTo>
                    <a:pt x="0" y="50"/>
                  </a:lnTo>
                  <a:lnTo>
                    <a:pt x="24" y="93"/>
                  </a:lnTo>
                  <a:cubicBezTo>
                    <a:pt x="24" y="93"/>
                    <a:pt x="105" y="95"/>
                    <a:pt x="105" y="89"/>
                  </a:cubicBezTo>
                  <a:cubicBezTo>
                    <a:pt x="105" y="82"/>
                    <a:pt x="97" y="61"/>
                    <a:pt x="97" y="61"/>
                  </a:cubicBezTo>
                  <a:lnTo>
                    <a:pt x="113" y="42"/>
                  </a:lnTo>
                  <a:lnTo>
                    <a:pt x="88" y="9"/>
                  </a:lnTo>
                  <a:lnTo>
                    <a:pt x="49" y="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5">
              <a:extLst>
                <a:ext uri="{FF2B5EF4-FFF2-40B4-BE49-F238E27FC236}">
                  <a16:creationId xmlns:a16="http://schemas.microsoft.com/office/drawing/2014/main" id="{B752B8D7-10E5-40F9-9512-0C0176E05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1808" y="5253889"/>
              <a:ext cx="67310" cy="54610"/>
            </a:xfrm>
            <a:custGeom>
              <a:avLst/>
              <a:gdLst>
                <a:gd name="T0" fmla="*/ 76 w 128"/>
                <a:gd name="T1" fmla="*/ 15 h 104"/>
                <a:gd name="T2" fmla="*/ 28 w 128"/>
                <a:gd name="T3" fmla="*/ 0 h 104"/>
                <a:gd name="T4" fmla="*/ 0 w 128"/>
                <a:gd name="T5" fmla="*/ 31 h 104"/>
                <a:gd name="T6" fmla="*/ 1 w 128"/>
                <a:gd name="T7" fmla="*/ 86 h 104"/>
                <a:gd name="T8" fmla="*/ 48 w 128"/>
                <a:gd name="T9" fmla="*/ 104 h 104"/>
                <a:gd name="T10" fmla="*/ 89 w 128"/>
                <a:gd name="T11" fmla="*/ 72 h 104"/>
                <a:gd name="T12" fmla="*/ 128 w 128"/>
                <a:gd name="T13" fmla="*/ 34 h 104"/>
                <a:gd name="T14" fmla="*/ 76 w 128"/>
                <a:gd name="T15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" h="104">
                  <a:moveTo>
                    <a:pt x="76" y="15"/>
                  </a:moveTo>
                  <a:lnTo>
                    <a:pt x="28" y="0"/>
                  </a:lnTo>
                  <a:lnTo>
                    <a:pt x="0" y="31"/>
                  </a:lnTo>
                  <a:lnTo>
                    <a:pt x="1" y="86"/>
                  </a:lnTo>
                  <a:lnTo>
                    <a:pt x="48" y="104"/>
                  </a:lnTo>
                  <a:lnTo>
                    <a:pt x="89" y="72"/>
                  </a:lnTo>
                  <a:lnTo>
                    <a:pt x="128" y="34"/>
                  </a:lnTo>
                  <a:lnTo>
                    <a:pt x="76" y="1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6">
              <a:extLst>
                <a:ext uri="{FF2B5EF4-FFF2-40B4-BE49-F238E27FC236}">
                  <a16:creationId xmlns:a16="http://schemas.microsoft.com/office/drawing/2014/main" id="{6680FF7F-E8C7-443C-A9A7-17AFA8A00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4838" y="5239919"/>
              <a:ext cx="31750" cy="19050"/>
            </a:xfrm>
            <a:custGeom>
              <a:avLst/>
              <a:gdLst>
                <a:gd name="T0" fmla="*/ 22 w 63"/>
                <a:gd name="T1" fmla="*/ 0 h 36"/>
                <a:gd name="T2" fmla="*/ 0 w 63"/>
                <a:gd name="T3" fmla="*/ 31 h 36"/>
                <a:gd name="T4" fmla="*/ 35 w 63"/>
                <a:gd name="T5" fmla="*/ 36 h 36"/>
                <a:gd name="T6" fmla="*/ 63 w 63"/>
                <a:gd name="T7" fmla="*/ 27 h 36"/>
                <a:gd name="T8" fmla="*/ 49 w 63"/>
                <a:gd name="T9" fmla="*/ 14 h 36"/>
                <a:gd name="T10" fmla="*/ 22 w 63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6">
                  <a:moveTo>
                    <a:pt x="22" y="0"/>
                  </a:moveTo>
                  <a:lnTo>
                    <a:pt x="0" y="31"/>
                  </a:lnTo>
                  <a:lnTo>
                    <a:pt x="35" y="36"/>
                  </a:lnTo>
                  <a:lnTo>
                    <a:pt x="63" y="27"/>
                  </a:lnTo>
                  <a:lnTo>
                    <a:pt x="49" y="14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7">
              <a:extLst>
                <a:ext uri="{FF2B5EF4-FFF2-40B4-BE49-F238E27FC236}">
                  <a16:creationId xmlns:a16="http://schemas.microsoft.com/office/drawing/2014/main" id="{53C2AAF1-19CB-4A5F-BF3E-CE51BD198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9758" y="5276749"/>
              <a:ext cx="25400" cy="43180"/>
            </a:xfrm>
            <a:custGeom>
              <a:avLst/>
              <a:gdLst>
                <a:gd name="T0" fmla="*/ 9 w 48"/>
                <a:gd name="T1" fmla="*/ 2 h 81"/>
                <a:gd name="T2" fmla="*/ 0 w 48"/>
                <a:gd name="T3" fmla="*/ 47 h 81"/>
                <a:gd name="T4" fmla="*/ 26 w 48"/>
                <a:gd name="T5" fmla="*/ 81 h 81"/>
                <a:gd name="T6" fmla="*/ 44 w 48"/>
                <a:gd name="T7" fmla="*/ 50 h 81"/>
                <a:gd name="T8" fmla="*/ 48 w 48"/>
                <a:gd name="T9" fmla="*/ 6 h 81"/>
                <a:gd name="T10" fmla="*/ 25 w 48"/>
                <a:gd name="T11" fmla="*/ 0 h 81"/>
                <a:gd name="T12" fmla="*/ 9 w 48"/>
                <a:gd name="T13" fmla="*/ 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1">
                  <a:moveTo>
                    <a:pt x="9" y="2"/>
                  </a:moveTo>
                  <a:lnTo>
                    <a:pt x="0" y="47"/>
                  </a:lnTo>
                  <a:lnTo>
                    <a:pt x="26" y="81"/>
                  </a:lnTo>
                  <a:lnTo>
                    <a:pt x="44" y="50"/>
                  </a:lnTo>
                  <a:lnTo>
                    <a:pt x="48" y="6"/>
                  </a:lnTo>
                  <a:lnTo>
                    <a:pt x="25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8">
              <a:extLst>
                <a:ext uri="{FF2B5EF4-FFF2-40B4-BE49-F238E27FC236}">
                  <a16:creationId xmlns:a16="http://schemas.microsoft.com/office/drawing/2014/main" id="{BA47ED9C-7F6F-4C6E-B041-42DEB10F7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8" y="5048149"/>
              <a:ext cx="80010" cy="81280"/>
            </a:xfrm>
            <a:custGeom>
              <a:avLst/>
              <a:gdLst>
                <a:gd name="T0" fmla="*/ 35 w 152"/>
                <a:gd name="T1" fmla="*/ 5 h 156"/>
                <a:gd name="T2" fmla="*/ 0 w 152"/>
                <a:gd name="T3" fmla="*/ 11 h 156"/>
                <a:gd name="T4" fmla="*/ 11 w 152"/>
                <a:gd name="T5" fmla="*/ 63 h 156"/>
                <a:gd name="T6" fmla="*/ 47 w 152"/>
                <a:gd name="T7" fmla="*/ 103 h 156"/>
                <a:gd name="T8" fmla="*/ 53 w 152"/>
                <a:gd name="T9" fmla="*/ 147 h 156"/>
                <a:gd name="T10" fmla="*/ 105 w 152"/>
                <a:gd name="T11" fmla="*/ 95 h 156"/>
                <a:gd name="T12" fmla="*/ 152 w 152"/>
                <a:gd name="T13" fmla="*/ 75 h 156"/>
                <a:gd name="T14" fmla="*/ 105 w 152"/>
                <a:gd name="T15" fmla="*/ 25 h 156"/>
                <a:gd name="T16" fmla="*/ 74 w 152"/>
                <a:gd name="T17" fmla="*/ 53 h 156"/>
                <a:gd name="T18" fmla="*/ 35 w 152"/>
                <a:gd name="T1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156">
                  <a:moveTo>
                    <a:pt x="35" y="5"/>
                  </a:moveTo>
                  <a:cubicBezTo>
                    <a:pt x="35" y="5"/>
                    <a:pt x="0" y="0"/>
                    <a:pt x="0" y="11"/>
                  </a:cubicBezTo>
                  <a:cubicBezTo>
                    <a:pt x="0" y="22"/>
                    <a:pt x="11" y="63"/>
                    <a:pt x="11" y="63"/>
                  </a:cubicBezTo>
                  <a:cubicBezTo>
                    <a:pt x="11" y="63"/>
                    <a:pt x="46" y="97"/>
                    <a:pt x="47" y="103"/>
                  </a:cubicBezTo>
                  <a:cubicBezTo>
                    <a:pt x="49" y="109"/>
                    <a:pt x="47" y="156"/>
                    <a:pt x="53" y="147"/>
                  </a:cubicBezTo>
                  <a:cubicBezTo>
                    <a:pt x="60" y="138"/>
                    <a:pt x="105" y="95"/>
                    <a:pt x="105" y="95"/>
                  </a:cubicBezTo>
                  <a:lnTo>
                    <a:pt x="152" y="75"/>
                  </a:lnTo>
                  <a:cubicBezTo>
                    <a:pt x="152" y="75"/>
                    <a:pt x="110" y="25"/>
                    <a:pt x="105" y="25"/>
                  </a:cubicBezTo>
                  <a:cubicBezTo>
                    <a:pt x="100" y="25"/>
                    <a:pt x="74" y="53"/>
                    <a:pt x="74" y="53"/>
                  </a:cubicBezTo>
                  <a:lnTo>
                    <a:pt x="35" y="5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9">
              <a:extLst>
                <a:ext uri="{FF2B5EF4-FFF2-40B4-BE49-F238E27FC236}">
                  <a16:creationId xmlns:a16="http://schemas.microsoft.com/office/drawing/2014/main" id="{49F9A355-D6D3-457E-BB30-F0F99D6F0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08" y="4480459"/>
              <a:ext cx="120650" cy="90170"/>
            </a:xfrm>
            <a:custGeom>
              <a:avLst/>
              <a:gdLst>
                <a:gd name="T0" fmla="*/ 179 w 231"/>
                <a:gd name="T1" fmla="*/ 0 h 175"/>
                <a:gd name="T2" fmla="*/ 165 w 231"/>
                <a:gd name="T3" fmla="*/ 36 h 175"/>
                <a:gd name="T4" fmla="*/ 110 w 231"/>
                <a:gd name="T5" fmla="*/ 34 h 175"/>
                <a:gd name="T6" fmla="*/ 65 w 231"/>
                <a:gd name="T7" fmla="*/ 65 h 175"/>
                <a:gd name="T8" fmla="*/ 29 w 231"/>
                <a:gd name="T9" fmla="*/ 119 h 175"/>
                <a:gd name="T10" fmla="*/ 0 w 231"/>
                <a:gd name="T11" fmla="*/ 125 h 175"/>
                <a:gd name="T12" fmla="*/ 113 w 231"/>
                <a:gd name="T13" fmla="*/ 150 h 175"/>
                <a:gd name="T14" fmla="*/ 163 w 231"/>
                <a:gd name="T15" fmla="*/ 175 h 175"/>
                <a:gd name="T16" fmla="*/ 217 w 231"/>
                <a:gd name="T17" fmla="*/ 127 h 175"/>
                <a:gd name="T18" fmla="*/ 231 w 231"/>
                <a:gd name="T19" fmla="*/ 77 h 175"/>
                <a:gd name="T20" fmla="*/ 200 w 231"/>
                <a:gd name="T21" fmla="*/ 44 h 175"/>
                <a:gd name="T22" fmla="*/ 179 w 231"/>
                <a:gd name="T23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175">
                  <a:moveTo>
                    <a:pt x="179" y="0"/>
                  </a:moveTo>
                  <a:lnTo>
                    <a:pt x="165" y="36"/>
                  </a:lnTo>
                  <a:lnTo>
                    <a:pt x="110" y="34"/>
                  </a:lnTo>
                  <a:lnTo>
                    <a:pt x="65" y="65"/>
                  </a:lnTo>
                  <a:lnTo>
                    <a:pt x="29" y="119"/>
                  </a:lnTo>
                  <a:lnTo>
                    <a:pt x="0" y="125"/>
                  </a:lnTo>
                  <a:lnTo>
                    <a:pt x="113" y="150"/>
                  </a:lnTo>
                  <a:lnTo>
                    <a:pt x="163" y="175"/>
                  </a:lnTo>
                  <a:lnTo>
                    <a:pt x="217" y="127"/>
                  </a:lnTo>
                  <a:lnTo>
                    <a:pt x="231" y="77"/>
                  </a:lnTo>
                  <a:lnTo>
                    <a:pt x="200" y="44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0">
              <a:extLst>
                <a:ext uri="{FF2B5EF4-FFF2-40B4-BE49-F238E27FC236}">
                  <a16:creationId xmlns:a16="http://schemas.microsoft.com/office/drawing/2014/main" id="{A6409958-DE8C-4EA1-AEC9-F1B1B77DE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6188" y="4616349"/>
              <a:ext cx="88900" cy="90170"/>
            </a:xfrm>
            <a:custGeom>
              <a:avLst/>
              <a:gdLst>
                <a:gd name="T0" fmla="*/ 150 w 170"/>
                <a:gd name="T1" fmla="*/ 0 h 173"/>
                <a:gd name="T2" fmla="*/ 81 w 170"/>
                <a:gd name="T3" fmla="*/ 50 h 173"/>
                <a:gd name="T4" fmla="*/ 16 w 170"/>
                <a:gd name="T5" fmla="*/ 46 h 173"/>
                <a:gd name="T6" fmla="*/ 0 w 170"/>
                <a:gd name="T7" fmla="*/ 146 h 173"/>
                <a:gd name="T8" fmla="*/ 37 w 170"/>
                <a:gd name="T9" fmla="*/ 173 h 173"/>
                <a:gd name="T10" fmla="*/ 83 w 170"/>
                <a:gd name="T11" fmla="*/ 152 h 173"/>
                <a:gd name="T12" fmla="*/ 83 w 170"/>
                <a:gd name="T13" fmla="*/ 112 h 173"/>
                <a:gd name="T14" fmla="*/ 145 w 170"/>
                <a:gd name="T15" fmla="*/ 94 h 173"/>
                <a:gd name="T16" fmla="*/ 170 w 170"/>
                <a:gd name="T17" fmla="*/ 19 h 173"/>
                <a:gd name="T18" fmla="*/ 150 w 170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0" h="173">
                  <a:moveTo>
                    <a:pt x="150" y="0"/>
                  </a:moveTo>
                  <a:lnTo>
                    <a:pt x="81" y="50"/>
                  </a:lnTo>
                  <a:lnTo>
                    <a:pt x="16" y="46"/>
                  </a:lnTo>
                  <a:lnTo>
                    <a:pt x="0" y="146"/>
                  </a:lnTo>
                  <a:lnTo>
                    <a:pt x="37" y="173"/>
                  </a:lnTo>
                  <a:lnTo>
                    <a:pt x="83" y="152"/>
                  </a:lnTo>
                  <a:lnTo>
                    <a:pt x="83" y="112"/>
                  </a:lnTo>
                  <a:lnTo>
                    <a:pt x="145" y="94"/>
                  </a:lnTo>
                  <a:lnTo>
                    <a:pt x="170" y="19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1">
              <a:extLst>
                <a:ext uri="{FF2B5EF4-FFF2-40B4-BE49-F238E27FC236}">
                  <a16:creationId xmlns:a16="http://schemas.microsoft.com/office/drawing/2014/main" id="{F9BD5F7C-38FE-4D79-83B5-098FF7BA2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2698" y="4692549"/>
              <a:ext cx="82550" cy="69850"/>
            </a:xfrm>
            <a:custGeom>
              <a:avLst/>
              <a:gdLst>
                <a:gd name="T0" fmla="*/ 75 w 160"/>
                <a:gd name="T1" fmla="*/ 0 h 133"/>
                <a:gd name="T2" fmla="*/ 60 w 160"/>
                <a:gd name="T3" fmla="*/ 25 h 133"/>
                <a:gd name="T4" fmla="*/ 0 w 160"/>
                <a:gd name="T5" fmla="*/ 41 h 133"/>
                <a:gd name="T6" fmla="*/ 16 w 160"/>
                <a:gd name="T7" fmla="*/ 89 h 133"/>
                <a:gd name="T8" fmla="*/ 87 w 160"/>
                <a:gd name="T9" fmla="*/ 133 h 133"/>
                <a:gd name="T10" fmla="*/ 123 w 160"/>
                <a:gd name="T11" fmla="*/ 98 h 133"/>
                <a:gd name="T12" fmla="*/ 160 w 160"/>
                <a:gd name="T13" fmla="*/ 66 h 133"/>
                <a:gd name="T14" fmla="*/ 154 w 160"/>
                <a:gd name="T15" fmla="*/ 8 h 133"/>
                <a:gd name="T16" fmla="*/ 119 w 160"/>
                <a:gd name="T17" fmla="*/ 31 h 133"/>
                <a:gd name="T18" fmla="*/ 75 w 160"/>
                <a:gd name="T19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0" h="133">
                  <a:moveTo>
                    <a:pt x="75" y="0"/>
                  </a:moveTo>
                  <a:lnTo>
                    <a:pt x="60" y="25"/>
                  </a:lnTo>
                  <a:lnTo>
                    <a:pt x="0" y="41"/>
                  </a:lnTo>
                  <a:lnTo>
                    <a:pt x="16" y="89"/>
                  </a:lnTo>
                  <a:lnTo>
                    <a:pt x="87" y="133"/>
                  </a:lnTo>
                  <a:lnTo>
                    <a:pt x="123" y="98"/>
                  </a:lnTo>
                  <a:lnTo>
                    <a:pt x="160" y="66"/>
                  </a:lnTo>
                  <a:lnTo>
                    <a:pt x="154" y="8"/>
                  </a:lnTo>
                  <a:lnTo>
                    <a:pt x="119" y="3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2">
              <a:extLst>
                <a:ext uri="{FF2B5EF4-FFF2-40B4-BE49-F238E27FC236}">
                  <a16:creationId xmlns:a16="http://schemas.microsoft.com/office/drawing/2014/main" id="{26045C93-8DCE-412D-8AE7-46A6A28D2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518" y="4761129"/>
              <a:ext cx="39370" cy="90170"/>
            </a:xfrm>
            <a:custGeom>
              <a:avLst/>
              <a:gdLst>
                <a:gd name="T0" fmla="*/ 52 w 75"/>
                <a:gd name="T1" fmla="*/ 0 h 173"/>
                <a:gd name="T2" fmla="*/ 11 w 75"/>
                <a:gd name="T3" fmla="*/ 58 h 173"/>
                <a:gd name="T4" fmla="*/ 0 w 75"/>
                <a:gd name="T5" fmla="*/ 110 h 173"/>
                <a:gd name="T6" fmla="*/ 13 w 75"/>
                <a:gd name="T7" fmla="*/ 156 h 173"/>
                <a:gd name="T8" fmla="*/ 44 w 75"/>
                <a:gd name="T9" fmla="*/ 173 h 173"/>
                <a:gd name="T10" fmla="*/ 75 w 75"/>
                <a:gd name="T11" fmla="*/ 140 h 173"/>
                <a:gd name="T12" fmla="*/ 54 w 75"/>
                <a:gd name="T13" fmla="*/ 102 h 173"/>
                <a:gd name="T14" fmla="*/ 44 w 75"/>
                <a:gd name="T15" fmla="*/ 56 h 173"/>
                <a:gd name="T16" fmla="*/ 63 w 75"/>
                <a:gd name="T17" fmla="*/ 31 h 173"/>
                <a:gd name="T18" fmla="*/ 52 w 75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173">
                  <a:moveTo>
                    <a:pt x="52" y="0"/>
                  </a:moveTo>
                  <a:lnTo>
                    <a:pt x="11" y="58"/>
                  </a:lnTo>
                  <a:lnTo>
                    <a:pt x="0" y="110"/>
                  </a:lnTo>
                  <a:lnTo>
                    <a:pt x="13" y="156"/>
                  </a:lnTo>
                  <a:lnTo>
                    <a:pt x="44" y="173"/>
                  </a:lnTo>
                  <a:lnTo>
                    <a:pt x="75" y="140"/>
                  </a:lnTo>
                  <a:lnTo>
                    <a:pt x="54" y="102"/>
                  </a:lnTo>
                  <a:lnTo>
                    <a:pt x="44" y="56"/>
                  </a:lnTo>
                  <a:lnTo>
                    <a:pt x="63" y="3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3">
              <a:extLst>
                <a:ext uri="{FF2B5EF4-FFF2-40B4-BE49-F238E27FC236}">
                  <a16:creationId xmlns:a16="http://schemas.microsoft.com/office/drawing/2014/main" id="{24C1D063-CEF0-4467-8E27-6FD806D64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458" y="4813199"/>
              <a:ext cx="55880" cy="87630"/>
            </a:xfrm>
            <a:custGeom>
              <a:avLst/>
              <a:gdLst>
                <a:gd name="T0" fmla="*/ 73 w 107"/>
                <a:gd name="T1" fmla="*/ 0 h 167"/>
                <a:gd name="T2" fmla="*/ 42 w 107"/>
                <a:gd name="T3" fmla="*/ 23 h 167"/>
                <a:gd name="T4" fmla="*/ 69 w 107"/>
                <a:gd name="T5" fmla="*/ 73 h 167"/>
                <a:gd name="T6" fmla="*/ 23 w 107"/>
                <a:gd name="T7" fmla="*/ 110 h 167"/>
                <a:gd name="T8" fmla="*/ 0 w 107"/>
                <a:gd name="T9" fmla="*/ 121 h 167"/>
                <a:gd name="T10" fmla="*/ 25 w 107"/>
                <a:gd name="T11" fmla="*/ 135 h 167"/>
                <a:gd name="T12" fmla="*/ 17 w 107"/>
                <a:gd name="T13" fmla="*/ 167 h 167"/>
                <a:gd name="T14" fmla="*/ 55 w 107"/>
                <a:gd name="T15" fmla="*/ 135 h 167"/>
                <a:gd name="T16" fmla="*/ 88 w 107"/>
                <a:gd name="T17" fmla="*/ 98 h 167"/>
                <a:gd name="T18" fmla="*/ 107 w 107"/>
                <a:gd name="T19" fmla="*/ 52 h 167"/>
                <a:gd name="T20" fmla="*/ 82 w 107"/>
                <a:gd name="T21" fmla="*/ 25 h 167"/>
                <a:gd name="T22" fmla="*/ 73 w 107"/>
                <a:gd name="T2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67">
                  <a:moveTo>
                    <a:pt x="73" y="0"/>
                  </a:moveTo>
                  <a:lnTo>
                    <a:pt x="42" y="23"/>
                  </a:lnTo>
                  <a:lnTo>
                    <a:pt x="69" y="73"/>
                  </a:lnTo>
                  <a:lnTo>
                    <a:pt x="23" y="110"/>
                  </a:lnTo>
                  <a:lnTo>
                    <a:pt x="0" y="121"/>
                  </a:lnTo>
                  <a:lnTo>
                    <a:pt x="25" y="135"/>
                  </a:lnTo>
                  <a:lnTo>
                    <a:pt x="17" y="167"/>
                  </a:lnTo>
                  <a:lnTo>
                    <a:pt x="55" y="135"/>
                  </a:lnTo>
                  <a:lnTo>
                    <a:pt x="88" y="98"/>
                  </a:lnTo>
                  <a:lnTo>
                    <a:pt x="107" y="52"/>
                  </a:lnTo>
                  <a:lnTo>
                    <a:pt x="82" y="25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4">
              <a:extLst>
                <a:ext uri="{FF2B5EF4-FFF2-40B4-BE49-F238E27FC236}">
                  <a16:creationId xmlns:a16="http://schemas.microsoft.com/office/drawing/2014/main" id="{4362C8E6-C1ED-44D5-AD94-1DFA70CE6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8908" y="4608729"/>
              <a:ext cx="58420" cy="40640"/>
            </a:xfrm>
            <a:custGeom>
              <a:avLst/>
              <a:gdLst>
                <a:gd name="T0" fmla="*/ 100 w 112"/>
                <a:gd name="T1" fmla="*/ 0 h 77"/>
                <a:gd name="T2" fmla="*/ 71 w 112"/>
                <a:gd name="T3" fmla="*/ 19 h 77"/>
                <a:gd name="T4" fmla="*/ 0 w 112"/>
                <a:gd name="T5" fmla="*/ 27 h 77"/>
                <a:gd name="T6" fmla="*/ 46 w 112"/>
                <a:gd name="T7" fmla="*/ 59 h 77"/>
                <a:gd name="T8" fmla="*/ 79 w 112"/>
                <a:gd name="T9" fmla="*/ 77 h 77"/>
                <a:gd name="T10" fmla="*/ 112 w 112"/>
                <a:gd name="T11" fmla="*/ 48 h 77"/>
                <a:gd name="T12" fmla="*/ 100 w 112"/>
                <a:gd name="T1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77">
                  <a:moveTo>
                    <a:pt x="100" y="0"/>
                  </a:moveTo>
                  <a:lnTo>
                    <a:pt x="71" y="19"/>
                  </a:lnTo>
                  <a:lnTo>
                    <a:pt x="0" y="27"/>
                  </a:lnTo>
                  <a:lnTo>
                    <a:pt x="46" y="59"/>
                  </a:lnTo>
                  <a:lnTo>
                    <a:pt x="79" y="77"/>
                  </a:lnTo>
                  <a:lnTo>
                    <a:pt x="112" y="48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5">
              <a:extLst>
                <a:ext uri="{FF2B5EF4-FFF2-40B4-BE49-F238E27FC236}">
                  <a16:creationId xmlns:a16="http://schemas.microsoft.com/office/drawing/2014/main" id="{FD411D6D-0298-4F39-B07F-1550882E1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0178" y="4649369"/>
              <a:ext cx="63500" cy="77470"/>
            </a:xfrm>
            <a:custGeom>
              <a:avLst/>
              <a:gdLst>
                <a:gd name="T0" fmla="*/ 87 w 123"/>
                <a:gd name="T1" fmla="*/ 38 h 148"/>
                <a:gd name="T2" fmla="*/ 52 w 123"/>
                <a:gd name="T3" fmla="*/ 21 h 148"/>
                <a:gd name="T4" fmla="*/ 10 w 123"/>
                <a:gd name="T5" fmla="*/ 0 h 148"/>
                <a:gd name="T6" fmla="*/ 0 w 123"/>
                <a:gd name="T7" fmla="*/ 69 h 148"/>
                <a:gd name="T8" fmla="*/ 10 w 123"/>
                <a:gd name="T9" fmla="*/ 148 h 148"/>
                <a:gd name="T10" fmla="*/ 64 w 123"/>
                <a:gd name="T11" fmla="*/ 130 h 148"/>
                <a:gd name="T12" fmla="*/ 123 w 123"/>
                <a:gd name="T13" fmla="*/ 90 h 148"/>
                <a:gd name="T14" fmla="*/ 87 w 123"/>
                <a:gd name="T15" fmla="*/ 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3" h="148">
                  <a:moveTo>
                    <a:pt x="87" y="38"/>
                  </a:moveTo>
                  <a:lnTo>
                    <a:pt x="52" y="21"/>
                  </a:lnTo>
                  <a:lnTo>
                    <a:pt x="10" y="0"/>
                  </a:lnTo>
                  <a:lnTo>
                    <a:pt x="0" y="69"/>
                  </a:lnTo>
                  <a:lnTo>
                    <a:pt x="10" y="148"/>
                  </a:lnTo>
                  <a:lnTo>
                    <a:pt x="64" y="130"/>
                  </a:lnTo>
                  <a:lnTo>
                    <a:pt x="123" y="90"/>
                  </a:lnTo>
                  <a:lnTo>
                    <a:pt x="87" y="38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6">
              <a:extLst>
                <a:ext uri="{FF2B5EF4-FFF2-40B4-BE49-F238E27FC236}">
                  <a16:creationId xmlns:a16="http://schemas.microsoft.com/office/drawing/2014/main" id="{2FB34897-F4F5-44F3-8185-F3E667A03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208" y="4547769"/>
              <a:ext cx="55880" cy="54610"/>
            </a:xfrm>
            <a:custGeom>
              <a:avLst/>
              <a:gdLst>
                <a:gd name="T0" fmla="*/ 69 w 106"/>
                <a:gd name="T1" fmla="*/ 0 h 106"/>
                <a:gd name="T2" fmla="*/ 58 w 106"/>
                <a:gd name="T3" fmla="*/ 22 h 106"/>
                <a:gd name="T4" fmla="*/ 14 w 106"/>
                <a:gd name="T5" fmla="*/ 43 h 106"/>
                <a:gd name="T6" fmla="*/ 0 w 106"/>
                <a:gd name="T7" fmla="*/ 75 h 106"/>
                <a:gd name="T8" fmla="*/ 42 w 106"/>
                <a:gd name="T9" fmla="*/ 106 h 106"/>
                <a:gd name="T10" fmla="*/ 56 w 106"/>
                <a:gd name="T11" fmla="*/ 70 h 106"/>
                <a:gd name="T12" fmla="*/ 89 w 106"/>
                <a:gd name="T13" fmla="*/ 60 h 106"/>
                <a:gd name="T14" fmla="*/ 87 w 106"/>
                <a:gd name="T15" fmla="*/ 35 h 106"/>
                <a:gd name="T16" fmla="*/ 106 w 106"/>
                <a:gd name="T17" fmla="*/ 6 h 106"/>
                <a:gd name="T18" fmla="*/ 69 w 106"/>
                <a:gd name="T1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6" h="106">
                  <a:moveTo>
                    <a:pt x="69" y="0"/>
                  </a:moveTo>
                  <a:lnTo>
                    <a:pt x="58" y="22"/>
                  </a:lnTo>
                  <a:lnTo>
                    <a:pt x="14" y="43"/>
                  </a:lnTo>
                  <a:lnTo>
                    <a:pt x="0" y="75"/>
                  </a:lnTo>
                  <a:lnTo>
                    <a:pt x="42" y="106"/>
                  </a:lnTo>
                  <a:lnTo>
                    <a:pt x="56" y="70"/>
                  </a:lnTo>
                  <a:lnTo>
                    <a:pt x="89" y="60"/>
                  </a:lnTo>
                  <a:lnTo>
                    <a:pt x="87" y="35"/>
                  </a:lnTo>
                  <a:lnTo>
                    <a:pt x="106" y="6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7">
              <a:extLst>
                <a:ext uri="{FF2B5EF4-FFF2-40B4-BE49-F238E27FC236}">
                  <a16:creationId xmlns:a16="http://schemas.microsoft.com/office/drawing/2014/main" id="{6616952E-579A-43CA-95F8-AFFAC79D8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6688" y="4747159"/>
              <a:ext cx="44450" cy="48260"/>
            </a:xfrm>
            <a:custGeom>
              <a:avLst/>
              <a:gdLst>
                <a:gd name="T0" fmla="*/ 44 w 84"/>
                <a:gd name="T1" fmla="*/ 0 h 94"/>
                <a:gd name="T2" fmla="*/ 0 w 84"/>
                <a:gd name="T3" fmla="*/ 42 h 94"/>
                <a:gd name="T4" fmla="*/ 31 w 84"/>
                <a:gd name="T5" fmla="*/ 94 h 94"/>
                <a:gd name="T6" fmla="*/ 73 w 84"/>
                <a:gd name="T7" fmla="*/ 69 h 94"/>
                <a:gd name="T8" fmla="*/ 84 w 84"/>
                <a:gd name="T9" fmla="*/ 29 h 94"/>
                <a:gd name="T10" fmla="*/ 44 w 84"/>
                <a:gd name="T1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4">
                  <a:moveTo>
                    <a:pt x="44" y="0"/>
                  </a:moveTo>
                  <a:lnTo>
                    <a:pt x="0" y="42"/>
                  </a:lnTo>
                  <a:lnTo>
                    <a:pt x="31" y="94"/>
                  </a:lnTo>
                  <a:lnTo>
                    <a:pt x="73" y="69"/>
                  </a:lnTo>
                  <a:lnTo>
                    <a:pt x="84" y="29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8">
              <a:extLst>
                <a:ext uri="{FF2B5EF4-FFF2-40B4-BE49-F238E27FC236}">
                  <a16:creationId xmlns:a16="http://schemas.microsoft.com/office/drawing/2014/main" id="{D68FDF3C-C0E1-45D4-BE64-FF5BFE9A2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9558" y="4500779"/>
              <a:ext cx="102870" cy="91440"/>
            </a:xfrm>
            <a:custGeom>
              <a:avLst/>
              <a:gdLst>
                <a:gd name="T0" fmla="*/ 102 w 198"/>
                <a:gd name="T1" fmla="*/ 0 h 175"/>
                <a:gd name="T2" fmla="*/ 77 w 198"/>
                <a:gd name="T3" fmla="*/ 10 h 175"/>
                <a:gd name="T4" fmla="*/ 98 w 198"/>
                <a:gd name="T5" fmla="*/ 44 h 175"/>
                <a:gd name="T6" fmla="*/ 81 w 198"/>
                <a:gd name="T7" fmla="*/ 60 h 175"/>
                <a:gd name="T8" fmla="*/ 50 w 198"/>
                <a:gd name="T9" fmla="*/ 87 h 175"/>
                <a:gd name="T10" fmla="*/ 0 w 198"/>
                <a:gd name="T11" fmla="*/ 112 h 175"/>
                <a:gd name="T12" fmla="*/ 52 w 198"/>
                <a:gd name="T13" fmla="*/ 133 h 175"/>
                <a:gd name="T14" fmla="*/ 83 w 198"/>
                <a:gd name="T15" fmla="*/ 121 h 175"/>
                <a:gd name="T16" fmla="*/ 156 w 198"/>
                <a:gd name="T17" fmla="*/ 142 h 175"/>
                <a:gd name="T18" fmla="*/ 148 w 198"/>
                <a:gd name="T19" fmla="*/ 175 h 175"/>
                <a:gd name="T20" fmla="*/ 194 w 198"/>
                <a:gd name="T21" fmla="*/ 165 h 175"/>
                <a:gd name="T22" fmla="*/ 198 w 198"/>
                <a:gd name="T23" fmla="*/ 121 h 175"/>
                <a:gd name="T24" fmla="*/ 152 w 198"/>
                <a:gd name="T25" fmla="*/ 108 h 175"/>
                <a:gd name="T26" fmla="*/ 125 w 198"/>
                <a:gd name="T27" fmla="*/ 102 h 175"/>
                <a:gd name="T28" fmla="*/ 140 w 198"/>
                <a:gd name="T29" fmla="*/ 62 h 175"/>
                <a:gd name="T30" fmla="*/ 173 w 198"/>
                <a:gd name="T31" fmla="*/ 52 h 175"/>
                <a:gd name="T32" fmla="*/ 140 w 198"/>
                <a:gd name="T33" fmla="*/ 21 h 175"/>
                <a:gd name="T34" fmla="*/ 102 w 198"/>
                <a:gd name="T3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175">
                  <a:moveTo>
                    <a:pt x="102" y="0"/>
                  </a:moveTo>
                  <a:lnTo>
                    <a:pt x="77" y="10"/>
                  </a:lnTo>
                  <a:lnTo>
                    <a:pt x="98" y="44"/>
                  </a:lnTo>
                  <a:lnTo>
                    <a:pt x="81" y="60"/>
                  </a:lnTo>
                  <a:lnTo>
                    <a:pt x="50" y="87"/>
                  </a:lnTo>
                  <a:lnTo>
                    <a:pt x="0" y="112"/>
                  </a:lnTo>
                  <a:lnTo>
                    <a:pt x="52" y="133"/>
                  </a:lnTo>
                  <a:lnTo>
                    <a:pt x="83" y="121"/>
                  </a:lnTo>
                  <a:lnTo>
                    <a:pt x="156" y="142"/>
                  </a:lnTo>
                  <a:lnTo>
                    <a:pt x="148" y="175"/>
                  </a:lnTo>
                  <a:lnTo>
                    <a:pt x="194" y="165"/>
                  </a:lnTo>
                  <a:lnTo>
                    <a:pt x="198" y="121"/>
                  </a:lnTo>
                  <a:lnTo>
                    <a:pt x="152" y="108"/>
                  </a:lnTo>
                  <a:lnTo>
                    <a:pt x="125" y="102"/>
                  </a:lnTo>
                  <a:lnTo>
                    <a:pt x="140" y="62"/>
                  </a:lnTo>
                  <a:lnTo>
                    <a:pt x="173" y="52"/>
                  </a:lnTo>
                  <a:lnTo>
                    <a:pt x="140" y="2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9">
              <a:extLst>
                <a:ext uri="{FF2B5EF4-FFF2-40B4-BE49-F238E27FC236}">
                  <a16:creationId xmlns:a16="http://schemas.microsoft.com/office/drawing/2014/main" id="{AEC2BD38-DAE2-4C2B-8C73-1BB8897F9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9378" y="4269639"/>
              <a:ext cx="93980" cy="90170"/>
            </a:xfrm>
            <a:custGeom>
              <a:avLst/>
              <a:gdLst>
                <a:gd name="T0" fmla="*/ 179 w 179"/>
                <a:gd name="T1" fmla="*/ 0 h 173"/>
                <a:gd name="T2" fmla="*/ 104 w 179"/>
                <a:gd name="T3" fmla="*/ 34 h 173"/>
                <a:gd name="T4" fmla="*/ 56 w 179"/>
                <a:gd name="T5" fmla="*/ 88 h 173"/>
                <a:gd name="T6" fmla="*/ 4 w 179"/>
                <a:gd name="T7" fmla="*/ 123 h 173"/>
                <a:gd name="T8" fmla="*/ 33 w 179"/>
                <a:gd name="T9" fmla="*/ 173 h 173"/>
                <a:gd name="T10" fmla="*/ 104 w 179"/>
                <a:gd name="T11" fmla="*/ 169 h 173"/>
                <a:gd name="T12" fmla="*/ 129 w 179"/>
                <a:gd name="T13" fmla="*/ 113 h 173"/>
                <a:gd name="T14" fmla="*/ 131 w 179"/>
                <a:gd name="T15" fmla="*/ 67 h 173"/>
                <a:gd name="T16" fmla="*/ 177 w 179"/>
                <a:gd name="T17" fmla="*/ 21 h 173"/>
                <a:gd name="T18" fmla="*/ 179 w 179"/>
                <a:gd name="T1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73">
                  <a:moveTo>
                    <a:pt x="179" y="0"/>
                  </a:moveTo>
                  <a:lnTo>
                    <a:pt x="104" y="34"/>
                  </a:lnTo>
                  <a:lnTo>
                    <a:pt x="56" y="88"/>
                  </a:lnTo>
                  <a:cubicBezTo>
                    <a:pt x="56" y="88"/>
                    <a:pt x="0" y="117"/>
                    <a:pt x="4" y="123"/>
                  </a:cubicBezTo>
                  <a:cubicBezTo>
                    <a:pt x="8" y="129"/>
                    <a:pt x="33" y="173"/>
                    <a:pt x="33" y="173"/>
                  </a:cubicBezTo>
                  <a:lnTo>
                    <a:pt x="104" y="169"/>
                  </a:lnTo>
                  <a:lnTo>
                    <a:pt x="129" y="113"/>
                  </a:lnTo>
                  <a:lnTo>
                    <a:pt x="131" y="67"/>
                  </a:lnTo>
                  <a:lnTo>
                    <a:pt x="177" y="21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90">
              <a:extLst>
                <a:ext uri="{FF2B5EF4-FFF2-40B4-BE49-F238E27FC236}">
                  <a16:creationId xmlns:a16="http://schemas.microsoft.com/office/drawing/2014/main" id="{8E33F921-5823-4476-A451-19863EEBB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9068" y="4394099"/>
              <a:ext cx="52070" cy="77470"/>
            </a:xfrm>
            <a:custGeom>
              <a:avLst/>
              <a:gdLst>
                <a:gd name="T0" fmla="*/ 43 w 100"/>
                <a:gd name="T1" fmla="*/ 0 h 148"/>
                <a:gd name="T2" fmla="*/ 0 w 100"/>
                <a:gd name="T3" fmla="*/ 31 h 148"/>
                <a:gd name="T4" fmla="*/ 43 w 100"/>
                <a:gd name="T5" fmla="*/ 39 h 148"/>
                <a:gd name="T6" fmla="*/ 50 w 100"/>
                <a:gd name="T7" fmla="*/ 114 h 148"/>
                <a:gd name="T8" fmla="*/ 22 w 100"/>
                <a:gd name="T9" fmla="*/ 146 h 148"/>
                <a:gd name="T10" fmla="*/ 95 w 100"/>
                <a:gd name="T11" fmla="*/ 148 h 148"/>
                <a:gd name="T12" fmla="*/ 100 w 100"/>
                <a:gd name="T13" fmla="*/ 94 h 148"/>
                <a:gd name="T14" fmla="*/ 91 w 100"/>
                <a:gd name="T15" fmla="*/ 48 h 148"/>
                <a:gd name="T16" fmla="*/ 43 w 100"/>
                <a:gd name="T1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148">
                  <a:moveTo>
                    <a:pt x="43" y="0"/>
                  </a:moveTo>
                  <a:lnTo>
                    <a:pt x="0" y="31"/>
                  </a:lnTo>
                  <a:lnTo>
                    <a:pt x="43" y="39"/>
                  </a:lnTo>
                  <a:lnTo>
                    <a:pt x="50" y="114"/>
                  </a:lnTo>
                  <a:cubicBezTo>
                    <a:pt x="50" y="114"/>
                    <a:pt x="12" y="143"/>
                    <a:pt x="22" y="146"/>
                  </a:cubicBezTo>
                  <a:cubicBezTo>
                    <a:pt x="33" y="148"/>
                    <a:pt x="95" y="148"/>
                    <a:pt x="95" y="148"/>
                  </a:cubicBezTo>
                  <a:lnTo>
                    <a:pt x="100" y="94"/>
                  </a:lnTo>
                  <a:lnTo>
                    <a:pt x="91" y="48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B9B9B9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91">
              <a:extLst>
                <a:ext uri="{FF2B5EF4-FFF2-40B4-BE49-F238E27FC236}">
                  <a16:creationId xmlns:a16="http://schemas.microsoft.com/office/drawing/2014/main" id="{88661BDF-3122-41A3-931C-40BB764385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solidFill>
              <a:srgbClr val="B9B9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92">
              <a:extLst>
                <a:ext uri="{FF2B5EF4-FFF2-40B4-BE49-F238E27FC236}">
                  <a16:creationId xmlns:a16="http://schemas.microsoft.com/office/drawing/2014/main" id="{F1310718-D850-4A08-A59C-1CA7681191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0988" y="3917849"/>
              <a:ext cx="1290320" cy="1219200"/>
            </a:xfrm>
            <a:custGeom>
              <a:avLst/>
              <a:gdLst>
                <a:gd name="T0" fmla="*/ 2465 w 2473"/>
                <a:gd name="T1" fmla="*/ 975 h 2342"/>
                <a:gd name="T2" fmla="*/ 2321 w 2473"/>
                <a:gd name="T3" fmla="*/ 763 h 2342"/>
                <a:gd name="T4" fmla="*/ 2080 w 2473"/>
                <a:gd name="T5" fmla="*/ 312 h 2342"/>
                <a:gd name="T6" fmla="*/ 1771 w 2473"/>
                <a:gd name="T7" fmla="*/ 332 h 2342"/>
                <a:gd name="T8" fmla="*/ 1504 w 2473"/>
                <a:gd name="T9" fmla="*/ 329 h 2342"/>
                <a:gd name="T10" fmla="*/ 1313 w 2473"/>
                <a:gd name="T11" fmla="*/ 294 h 2342"/>
                <a:gd name="T12" fmla="*/ 1272 w 2473"/>
                <a:gd name="T13" fmla="*/ 110 h 2342"/>
                <a:gd name="T14" fmla="*/ 1114 w 2473"/>
                <a:gd name="T15" fmla="*/ 180 h 2342"/>
                <a:gd name="T16" fmla="*/ 927 w 2473"/>
                <a:gd name="T17" fmla="*/ 0 h 2342"/>
                <a:gd name="T18" fmla="*/ 767 w 2473"/>
                <a:gd name="T19" fmla="*/ 186 h 2342"/>
                <a:gd name="T20" fmla="*/ 535 w 2473"/>
                <a:gd name="T21" fmla="*/ 362 h 2342"/>
                <a:gd name="T22" fmla="*/ 300 w 2473"/>
                <a:gd name="T23" fmla="*/ 106 h 2342"/>
                <a:gd name="T24" fmla="*/ 212 w 2473"/>
                <a:gd name="T25" fmla="*/ 319 h 2342"/>
                <a:gd name="T26" fmla="*/ 94 w 2473"/>
                <a:gd name="T27" fmla="*/ 561 h 2342"/>
                <a:gd name="T28" fmla="*/ 246 w 2473"/>
                <a:gd name="T29" fmla="*/ 692 h 2342"/>
                <a:gd name="T30" fmla="*/ 275 w 2473"/>
                <a:gd name="T31" fmla="*/ 867 h 2342"/>
                <a:gd name="T32" fmla="*/ 154 w 2473"/>
                <a:gd name="T33" fmla="*/ 950 h 2342"/>
                <a:gd name="T34" fmla="*/ 250 w 2473"/>
                <a:gd name="T35" fmla="*/ 1142 h 2342"/>
                <a:gd name="T36" fmla="*/ 198 w 2473"/>
                <a:gd name="T37" fmla="*/ 1313 h 2342"/>
                <a:gd name="T38" fmla="*/ 327 w 2473"/>
                <a:gd name="T39" fmla="*/ 1394 h 2342"/>
                <a:gd name="T40" fmla="*/ 271 w 2473"/>
                <a:gd name="T41" fmla="*/ 1471 h 2342"/>
                <a:gd name="T42" fmla="*/ 585 w 2473"/>
                <a:gd name="T43" fmla="*/ 1677 h 2342"/>
                <a:gd name="T44" fmla="*/ 292 w 2473"/>
                <a:gd name="T45" fmla="*/ 1609 h 2342"/>
                <a:gd name="T46" fmla="*/ 221 w 2473"/>
                <a:gd name="T47" fmla="*/ 1590 h 2342"/>
                <a:gd name="T48" fmla="*/ 246 w 2473"/>
                <a:gd name="T49" fmla="*/ 1719 h 2342"/>
                <a:gd name="T50" fmla="*/ 131 w 2473"/>
                <a:gd name="T51" fmla="*/ 1475 h 2342"/>
                <a:gd name="T52" fmla="*/ 40 w 2473"/>
                <a:gd name="T53" fmla="*/ 1719 h 2342"/>
                <a:gd name="T54" fmla="*/ 323 w 2473"/>
                <a:gd name="T55" fmla="*/ 1886 h 2342"/>
                <a:gd name="T56" fmla="*/ 408 w 2473"/>
                <a:gd name="T57" fmla="*/ 2113 h 2342"/>
                <a:gd name="T58" fmla="*/ 483 w 2473"/>
                <a:gd name="T59" fmla="*/ 2290 h 2342"/>
                <a:gd name="T60" fmla="*/ 706 w 2473"/>
                <a:gd name="T61" fmla="*/ 2067 h 2342"/>
                <a:gd name="T62" fmla="*/ 829 w 2473"/>
                <a:gd name="T63" fmla="*/ 1836 h 2342"/>
                <a:gd name="T64" fmla="*/ 877 w 2473"/>
                <a:gd name="T65" fmla="*/ 1973 h 2342"/>
                <a:gd name="T66" fmla="*/ 1100 w 2473"/>
                <a:gd name="T67" fmla="*/ 1990 h 2342"/>
                <a:gd name="T68" fmla="*/ 1192 w 2473"/>
                <a:gd name="T69" fmla="*/ 1856 h 2342"/>
                <a:gd name="T70" fmla="*/ 1169 w 2473"/>
                <a:gd name="T71" fmla="*/ 1696 h 2342"/>
                <a:gd name="T72" fmla="*/ 1504 w 2473"/>
                <a:gd name="T73" fmla="*/ 1554 h 2342"/>
                <a:gd name="T74" fmla="*/ 1727 w 2473"/>
                <a:gd name="T75" fmla="*/ 1444 h 2342"/>
                <a:gd name="T76" fmla="*/ 1635 w 2473"/>
                <a:gd name="T77" fmla="*/ 1521 h 2342"/>
                <a:gd name="T78" fmla="*/ 1519 w 2473"/>
                <a:gd name="T79" fmla="*/ 1698 h 2342"/>
                <a:gd name="T80" fmla="*/ 1400 w 2473"/>
                <a:gd name="T81" fmla="*/ 1892 h 2342"/>
                <a:gd name="T82" fmla="*/ 1669 w 2473"/>
                <a:gd name="T83" fmla="*/ 1986 h 2342"/>
                <a:gd name="T84" fmla="*/ 1908 w 2473"/>
                <a:gd name="T85" fmla="*/ 1836 h 2342"/>
                <a:gd name="T86" fmla="*/ 1973 w 2473"/>
                <a:gd name="T87" fmla="*/ 1661 h 2342"/>
                <a:gd name="T88" fmla="*/ 1815 w 2473"/>
                <a:gd name="T89" fmla="*/ 1473 h 2342"/>
                <a:gd name="T90" fmla="*/ 1796 w 2473"/>
                <a:gd name="T91" fmla="*/ 1290 h 2342"/>
                <a:gd name="T92" fmla="*/ 2035 w 2473"/>
                <a:gd name="T93" fmla="*/ 1225 h 2342"/>
                <a:gd name="T94" fmla="*/ 2102 w 2473"/>
                <a:gd name="T95" fmla="*/ 1504 h 2342"/>
                <a:gd name="T96" fmla="*/ 2190 w 2473"/>
                <a:gd name="T97" fmla="*/ 1652 h 2342"/>
                <a:gd name="T98" fmla="*/ 2248 w 2473"/>
                <a:gd name="T99" fmla="*/ 1502 h 2342"/>
                <a:gd name="T100" fmla="*/ 2446 w 2473"/>
                <a:gd name="T101" fmla="*/ 1371 h 2342"/>
                <a:gd name="T102" fmla="*/ 2340 w 2473"/>
                <a:gd name="T103" fmla="*/ 1223 h 2342"/>
                <a:gd name="T104" fmla="*/ 2148 w 2473"/>
                <a:gd name="T105" fmla="*/ 1127 h 2342"/>
                <a:gd name="T106" fmla="*/ 1178 w 2473"/>
                <a:gd name="T107" fmla="*/ 777 h 2342"/>
                <a:gd name="T108" fmla="*/ 918 w 2473"/>
                <a:gd name="T109" fmla="*/ 846 h 2342"/>
                <a:gd name="T110" fmla="*/ 646 w 2473"/>
                <a:gd name="T111" fmla="*/ 725 h 2342"/>
                <a:gd name="T112" fmla="*/ 781 w 2473"/>
                <a:gd name="T113" fmla="*/ 464 h 2342"/>
                <a:gd name="T114" fmla="*/ 1021 w 2473"/>
                <a:gd name="T115" fmla="*/ 471 h 2342"/>
                <a:gd name="T116" fmla="*/ 1209 w 2473"/>
                <a:gd name="T117" fmla="*/ 595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73" h="2342">
                  <a:moveTo>
                    <a:pt x="2218" y="1146"/>
                  </a:moveTo>
                  <a:lnTo>
                    <a:pt x="2290" y="1146"/>
                  </a:lnTo>
                  <a:lnTo>
                    <a:pt x="2371" y="1052"/>
                  </a:lnTo>
                  <a:lnTo>
                    <a:pt x="2396" y="1043"/>
                  </a:lnTo>
                  <a:lnTo>
                    <a:pt x="2435" y="1004"/>
                  </a:lnTo>
                  <a:lnTo>
                    <a:pt x="2465" y="975"/>
                  </a:lnTo>
                  <a:lnTo>
                    <a:pt x="2473" y="927"/>
                  </a:lnTo>
                  <a:lnTo>
                    <a:pt x="2450" y="929"/>
                  </a:lnTo>
                  <a:lnTo>
                    <a:pt x="2433" y="871"/>
                  </a:lnTo>
                  <a:lnTo>
                    <a:pt x="2400" y="846"/>
                  </a:lnTo>
                  <a:lnTo>
                    <a:pt x="2383" y="813"/>
                  </a:lnTo>
                  <a:lnTo>
                    <a:pt x="2321" y="763"/>
                  </a:lnTo>
                  <a:lnTo>
                    <a:pt x="2312" y="688"/>
                  </a:lnTo>
                  <a:lnTo>
                    <a:pt x="2205" y="599"/>
                  </a:lnTo>
                  <a:lnTo>
                    <a:pt x="2215" y="490"/>
                  </a:lnTo>
                  <a:lnTo>
                    <a:pt x="2161" y="415"/>
                  </a:lnTo>
                  <a:lnTo>
                    <a:pt x="2133" y="365"/>
                  </a:lnTo>
                  <a:lnTo>
                    <a:pt x="2080" y="312"/>
                  </a:lnTo>
                  <a:lnTo>
                    <a:pt x="1993" y="255"/>
                  </a:lnTo>
                  <a:lnTo>
                    <a:pt x="1907" y="252"/>
                  </a:lnTo>
                  <a:lnTo>
                    <a:pt x="1827" y="360"/>
                  </a:lnTo>
                  <a:lnTo>
                    <a:pt x="1825" y="406"/>
                  </a:lnTo>
                  <a:lnTo>
                    <a:pt x="1821" y="361"/>
                  </a:lnTo>
                  <a:lnTo>
                    <a:pt x="1771" y="332"/>
                  </a:lnTo>
                  <a:lnTo>
                    <a:pt x="1710" y="377"/>
                  </a:lnTo>
                  <a:lnTo>
                    <a:pt x="1658" y="344"/>
                  </a:lnTo>
                  <a:lnTo>
                    <a:pt x="1610" y="340"/>
                  </a:lnTo>
                  <a:lnTo>
                    <a:pt x="1571" y="294"/>
                  </a:lnTo>
                  <a:lnTo>
                    <a:pt x="1543" y="343"/>
                  </a:lnTo>
                  <a:lnTo>
                    <a:pt x="1504" y="329"/>
                  </a:lnTo>
                  <a:lnTo>
                    <a:pt x="1506" y="290"/>
                  </a:lnTo>
                  <a:lnTo>
                    <a:pt x="1399" y="373"/>
                  </a:lnTo>
                  <a:lnTo>
                    <a:pt x="1352" y="363"/>
                  </a:lnTo>
                  <a:lnTo>
                    <a:pt x="1297" y="341"/>
                  </a:lnTo>
                  <a:lnTo>
                    <a:pt x="1283" y="302"/>
                  </a:lnTo>
                  <a:lnTo>
                    <a:pt x="1313" y="294"/>
                  </a:lnTo>
                  <a:lnTo>
                    <a:pt x="1304" y="215"/>
                  </a:lnTo>
                  <a:lnTo>
                    <a:pt x="1266" y="207"/>
                  </a:lnTo>
                  <a:lnTo>
                    <a:pt x="1254" y="177"/>
                  </a:lnTo>
                  <a:lnTo>
                    <a:pt x="1285" y="161"/>
                  </a:lnTo>
                  <a:lnTo>
                    <a:pt x="1291" y="126"/>
                  </a:lnTo>
                  <a:lnTo>
                    <a:pt x="1272" y="110"/>
                  </a:lnTo>
                  <a:lnTo>
                    <a:pt x="1256" y="61"/>
                  </a:lnTo>
                  <a:lnTo>
                    <a:pt x="1208" y="65"/>
                  </a:lnTo>
                  <a:lnTo>
                    <a:pt x="1186" y="118"/>
                  </a:lnTo>
                  <a:lnTo>
                    <a:pt x="1165" y="135"/>
                  </a:lnTo>
                  <a:lnTo>
                    <a:pt x="1161" y="171"/>
                  </a:lnTo>
                  <a:lnTo>
                    <a:pt x="1114" y="180"/>
                  </a:lnTo>
                  <a:lnTo>
                    <a:pt x="1119" y="175"/>
                  </a:lnTo>
                  <a:lnTo>
                    <a:pt x="1063" y="132"/>
                  </a:lnTo>
                  <a:lnTo>
                    <a:pt x="1052" y="90"/>
                  </a:lnTo>
                  <a:lnTo>
                    <a:pt x="965" y="41"/>
                  </a:lnTo>
                  <a:lnTo>
                    <a:pt x="968" y="21"/>
                  </a:lnTo>
                  <a:lnTo>
                    <a:pt x="927" y="0"/>
                  </a:lnTo>
                  <a:lnTo>
                    <a:pt x="904" y="36"/>
                  </a:lnTo>
                  <a:lnTo>
                    <a:pt x="841" y="35"/>
                  </a:lnTo>
                  <a:lnTo>
                    <a:pt x="798" y="84"/>
                  </a:lnTo>
                  <a:lnTo>
                    <a:pt x="810" y="118"/>
                  </a:lnTo>
                  <a:lnTo>
                    <a:pt x="797" y="169"/>
                  </a:lnTo>
                  <a:lnTo>
                    <a:pt x="767" y="186"/>
                  </a:lnTo>
                  <a:lnTo>
                    <a:pt x="766" y="243"/>
                  </a:lnTo>
                  <a:lnTo>
                    <a:pt x="669" y="276"/>
                  </a:lnTo>
                  <a:lnTo>
                    <a:pt x="624" y="324"/>
                  </a:lnTo>
                  <a:lnTo>
                    <a:pt x="569" y="307"/>
                  </a:lnTo>
                  <a:lnTo>
                    <a:pt x="533" y="312"/>
                  </a:lnTo>
                  <a:lnTo>
                    <a:pt x="535" y="362"/>
                  </a:lnTo>
                  <a:lnTo>
                    <a:pt x="441" y="340"/>
                  </a:lnTo>
                  <a:lnTo>
                    <a:pt x="435" y="266"/>
                  </a:lnTo>
                  <a:lnTo>
                    <a:pt x="405" y="263"/>
                  </a:lnTo>
                  <a:lnTo>
                    <a:pt x="375" y="199"/>
                  </a:lnTo>
                  <a:lnTo>
                    <a:pt x="388" y="116"/>
                  </a:lnTo>
                  <a:lnTo>
                    <a:pt x="300" y="106"/>
                  </a:lnTo>
                  <a:lnTo>
                    <a:pt x="258" y="150"/>
                  </a:lnTo>
                  <a:lnTo>
                    <a:pt x="258" y="206"/>
                  </a:lnTo>
                  <a:lnTo>
                    <a:pt x="331" y="275"/>
                  </a:lnTo>
                  <a:lnTo>
                    <a:pt x="256" y="242"/>
                  </a:lnTo>
                  <a:lnTo>
                    <a:pt x="231" y="256"/>
                  </a:lnTo>
                  <a:lnTo>
                    <a:pt x="212" y="319"/>
                  </a:lnTo>
                  <a:lnTo>
                    <a:pt x="208" y="377"/>
                  </a:lnTo>
                  <a:lnTo>
                    <a:pt x="133" y="394"/>
                  </a:lnTo>
                  <a:lnTo>
                    <a:pt x="129" y="461"/>
                  </a:lnTo>
                  <a:lnTo>
                    <a:pt x="96" y="467"/>
                  </a:lnTo>
                  <a:lnTo>
                    <a:pt x="87" y="540"/>
                  </a:lnTo>
                  <a:lnTo>
                    <a:pt x="94" y="561"/>
                  </a:lnTo>
                  <a:lnTo>
                    <a:pt x="87" y="592"/>
                  </a:lnTo>
                  <a:lnTo>
                    <a:pt x="117" y="606"/>
                  </a:lnTo>
                  <a:lnTo>
                    <a:pt x="210" y="552"/>
                  </a:lnTo>
                  <a:lnTo>
                    <a:pt x="177" y="596"/>
                  </a:lnTo>
                  <a:lnTo>
                    <a:pt x="190" y="638"/>
                  </a:lnTo>
                  <a:lnTo>
                    <a:pt x="246" y="692"/>
                  </a:lnTo>
                  <a:lnTo>
                    <a:pt x="265" y="746"/>
                  </a:lnTo>
                  <a:lnTo>
                    <a:pt x="337" y="763"/>
                  </a:lnTo>
                  <a:lnTo>
                    <a:pt x="310" y="796"/>
                  </a:lnTo>
                  <a:lnTo>
                    <a:pt x="333" y="815"/>
                  </a:lnTo>
                  <a:lnTo>
                    <a:pt x="310" y="842"/>
                  </a:lnTo>
                  <a:lnTo>
                    <a:pt x="275" y="867"/>
                  </a:lnTo>
                  <a:lnTo>
                    <a:pt x="265" y="919"/>
                  </a:lnTo>
                  <a:lnTo>
                    <a:pt x="244" y="894"/>
                  </a:lnTo>
                  <a:lnTo>
                    <a:pt x="227" y="877"/>
                  </a:lnTo>
                  <a:lnTo>
                    <a:pt x="215" y="913"/>
                  </a:lnTo>
                  <a:lnTo>
                    <a:pt x="192" y="927"/>
                  </a:lnTo>
                  <a:lnTo>
                    <a:pt x="154" y="950"/>
                  </a:lnTo>
                  <a:lnTo>
                    <a:pt x="181" y="977"/>
                  </a:lnTo>
                  <a:lnTo>
                    <a:pt x="198" y="969"/>
                  </a:lnTo>
                  <a:lnTo>
                    <a:pt x="208" y="1011"/>
                  </a:lnTo>
                  <a:lnTo>
                    <a:pt x="225" y="1046"/>
                  </a:lnTo>
                  <a:lnTo>
                    <a:pt x="231" y="1125"/>
                  </a:lnTo>
                  <a:lnTo>
                    <a:pt x="250" y="1142"/>
                  </a:lnTo>
                  <a:lnTo>
                    <a:pt x="225" y="1181"/>
                  </a:lnTo>
                  <a:lnTo>
                    <a:pt x="244" y="1229"/>
                  </a:lnTo>
                  <a:lnTo>
                    <a:pt x="248" y="1254"/>
                  </a:lnTo>
                  <a:lnTo>
                    <a:pt x="252" y="1256"/>
                  </a:lnTo>
                  <a:lnTo>
                    <a:pt x="227" y="1279"/>
                  </a:lnTo>
                  <a:lnTo>
                    <a:pt x="198" y="1313"/>
                  </a:lnTo>
                  <a:lnTo>
                    <a:pt x="171" y="1352"/>
                  </a:lnTo>
                  <a:lnTo>
                    <a:pt x="212" y="1392"/>
                  </a:lnTo>
                  <a:lnTo>
                    <a:pt x="277" y="1379"/>
                  </a:lnTo>
                  <a:lnTo>
                    <a:pt x="306" y="1377"/>
                  </a:lnTo>
                  <a:lnTo>
                    <a:pt x="340" y="1373"/>
                  </a:lnTo>
                  <a:lnTo>
                    <a:pt x="327" y="1394"/>
                  </a:lnTo>
                  <a:lnTo>
                    <a:pt x="267" y="1404"/>
                  </a:lnTo>
                  <a:lnTo>
                    <a:pt x="208" y="1413"/>
                  </a:lnTo>
                  <a:lnTo>
                    <a:pt x="210" y="1440"/>
                  </a:lnTo>
                  <a:lnTo>
                    <a:pt x="181" y="1465"/>
                  </a:lnTo>
                  <a:lnTo>
                    <a:pt x="206" y="1479"/>
                  </a:lnTo>
                  <a:lnTo>
                    <a:pt x="271" y="1471"/>
                  </a:lnTo>
                  <a:lnTo>
                    <a:pt x="317" y="1490"/>
                  </a:lnTo>
                  <a:lnTo>
                    <a:pt x="387" y="1479"/>
                  </a:lnTo>
                  <a:lnTo>
                    <a:pt x="469" y="1577"/>
                  </a:lnTo>
                  <a:lnTo>
                    <a:pt x="494" y="1584"/>
                  </a:lnTo>
                  <a:lnTo>
                    <a:pt x="498" y="1627"/>
                  </a:lnTo>
                  <a:lnTo>
                    <a:pt x="585" y="1677"/>
                  </a:lnTo>
                  <a:lnTo>
                    <a:pt x="521" y="1688"/>
                  </a:lnTo>
                  <a:lnTo>
                    <a:pt x="475" y="1650"/>
                  </a:lnTo>
                  <a:lnTo>
                    <a:pt x="435" y="1644"/>
                  </a:lnTo>
                  <a:lnTo>
                    <a:pt x="433" y="1692"/>
                  </a:lnTo>
                  <a:lnTo>
                    <a:pt x="360" y="1659"/>
                  </a:lnTo>
                  <a:lnTo>
                    <a:pt x="292" y="1609"/>
                  </a:lnTo>
                  <a:lnTo>
                    <a:pt x="325" y="1552"/>
                  </a:lnTo>
                  <a:lnTo>
                    <a:pt x="292" y="1548"/>
                  </a:lnTo>
                  <a:lnTo>
                    <a:pt x="279" y="1569"/>
                  </a:lnTo>
                  <a:lnTo>
                    <a:pt x="240" y="1548"/>
                  </a:lnTo>
                  <a:lnTo>
                    <a:pt x="219" y="1552"/>
                  </a:lnTo>
                  <a:lnTo>
                    <a:pt x="221" y="1590"/>
                  </a:lnTo>
                  <a:lnTo>
                    <a:pt x="219" y="1648"/>
                  </a:lnTo>
                  <a:lnTo>
                    <a:pt x="265" y="1638"/>
                  </a:lnTo>
                  <a:lnTo>
                    <a:pt x="290" y="1673"/>
                  </a:lnTo>
                  <a:lnTo>
                    <a:pt x="350" y="1717"/>
                  </a:lnTo>
                  <a:lnTo>
                    <a:pt x="333" y="1765"/>
                  </a:lnTo>
                  <a:lnTo>
                    <a:pt x="246" y="1719"/>
                  </a:lnTo>
                  <a:lnTo>
                    <a:pt x="194" y="1706"/>
                  </a:lnTo>
                  <a:lnTo>
                    <a:pt x="171" y="1617"/>
                  </a:lnTo>
                  <a:lnTo>
                    <a:pt x="144" y="1559"/>
                  </a:lnTo>
                  <a:lnTo>
                    <a:pt x="154" y="1519"/>
                  </a:lnTo>
                  <a:lnTo>
                    <a:pt x="135" y="1504"/>
                  </a:lnTo>
                  <a:lnTo>
                    <a:pt x="131" y="1475"/>
                  </a:lnTo>
                  <a:lnTo>
                    <a:pt x="67" y="1434"/>
                  </a:lnTo>
                  <a:lnTo>
                    <a:pt x="40" y="1509"/>
                  </a:lnTo>
                  <a:lnTo>
                    <a:pt x="0" y="1542"/>
                  </a:lnTo>
                  <a:lnTo>
                    <a:pt x="0" y="1656"/>
                  </a:lnTo>
                  <a:lnTo>
                    <a:pt x="40" y="1677"/>
                  </a:lnTo>
                  <a:lnTo>
                    <a:pt x="40" y="1719"/>
                  </a:lnTo>
                  <a:lnTo>
                    <a:pt x="85" y="1771"/>
                  </a:lnTo>
                  <a:lnTo>
                    <a:pt x="87" y="1790"/>
                  </a:lnTo>
                  <a:lnTo>
                    <a:pt x="204" y="1823"/>
                  </a:lnTo>
                  <a:lnTo>
                    <a:pt x="215" y="1865"/>
                  </a:lnTo>
                  <a:lnTo>
                    <a:pt x="271" y="1834"/>
                  </a:lnTo>
                  <a:lnTo>
                    <a:pt x="323" y="1886"/>
                  </a:lnTo>
                  <a:lnTo>
                    <a:pt x="335" y="1929"/>
                  </a:lnTo>
                  <a:lnTo>
                    <a:pt x="342" y="2019"/>
                  </a:lnTo>
                  <a:lnTo>
                    <a:pt x="325" y="2040"/>
                  </a:lnTo>
                  <a:lnTo>
                    <a:pt x="373" y="2092"/>
                  </a:lnTo>
                  <a:lnTo>
                    <a:pt x="419" y="2059"/>
                  </a:lnTo>
                  <a:lnTo>
                    <a:pt x="408" y="2113"/>
                  </a:lnTo>
                  <a:cubicBezTo>
                    <a:pt x="408" y="2113"/>
                    <a:pt x="373" y="2129"/>
                    <a:pt x="371" y="2140"/>
                  </a:cubicBezTo>
                  <a:cubicBezTo>
                    <a:pt x="369" y="2150"/>
                    <a:pt x="350" y="2227"/>
                    <a:pt x="350" y="2227"/>
                  </a:cubicBezTo>
                  <a:lnTo>
                    <a:pt x="404" y="2223"/>
                  </a:lnTo>
                  <a:lnTo>
                    <a:pt x="415" y="2275"/>
                  </a:lnTo>
                  <a:lnTo>
                    <a:pt x="423" y="2342"/>
                  </a:lnTo>
                  <a:lnTo>
                    <a:pt x="483" y="2290"/>
                  </a:lnTo>
                  <a:lnTo>
                    <a:pt x="558" y="2300"/>
                  </a:lnTo>
                  <a:lnTo>
                    <a:pt x="556" y="2221"/>
                  </a:lnTo>
                  <a:lnTo>
                    <a:pt x="585" y="2198"/>
                  </a:lnTo>
                  <a:lnTo>
                    <a:pt x="565" y="2152"/>
                  </a:lnTo>
                  <a:lnTo>
                    <a:pt x="629" y="2115"/>
                  </a:lnTo>
                  <a:lnTo>
                    <a:pt x="706" y="2067"/>
                  </a:lnTo>
                  <a:lnTo>
                    <a:pt x="752" y="2052"/>
                  </a:lnTo>
                  <a:lnTo>
                    <a:pt x="769" y="2021"/>
                  </a:lnTo>
                  <a:lnTo>
                    <a:pt x="798" y="1998"/>
                  </a:lnTo>
                  <a:lnTo>
                    <a:pt x="787" y="1975"/>
                  </a:lnTo>
                  <a:lnTo>
                    <a:pt x="815" y="1950"/>
                  </a:lnTo>
                  <a:cubicBezTo>
                    <a:pt x="815" y="1950"/>
                    <a:pt x="829" y="1852"/>
                    <a:pt x="829" y="1836"/>
                  </a:cubicBezTo>
                  <a:cubicBezTo>
                    <a:pt x="829" y="1819"/>
                    <a:pt x="837" y="1696"/>
                    <a:pt x="837" y="1696"/>
                  </a:cubicBezTo>
                  <a:lnTo>
                    <a:pt x="862" y="1677"/>
                  </a:lnTo>
                  <a:lnTo>
                    <a:pt x="846" y="1713"/>
                  </a:lnTo>
                  <a:lnTo>
                    <a:pt x="856" y="1779"/>
                  </a:lnTo>
                  <a:lnTo>
                    <a:pt x="877" y="1811"/>
                  </a:lnTo>
                  <a:lnTo>
                    <a:pt x="877" y="1973"/>
                  </a:lnTo>
                  <a:lnTo>
                    <a:pt x="900" y="1998"/>
                  </a:lnTo>
                  <a:lnTo>
                    <a:pt x="948" y="2046"/>
                  </a:lnTo>
                  <a:lnTo>
                    <a:pt x="1029" y="2073"/>
                  </a:lnTo>
                  <a:lnTo>
                    <a:pt x="1004" y="2025"/>
                  </a:lnTo>
                  <a:lnTo>
                    <a:pt x="1100" y="2036"/>
                  </a:lnTo>
                  <a:lnTo>
                    <a:pt x="1100" y="1990"/>
                  </a:lnTo>
                  <a:lnTo>
                    <a:pt x="1131" y="2017"/>
                  </a:lnTo>
                  <a:lnTo>
                    <a:pt x="1185" y="1990"/>
                  </a:lnTo>
                  <a:lnTo>
                    <a:pt x="1158" y="1961"/>
                  </a:lnTo>
                  <a:lnTo>
                    <a:pt x="1169" y="1917"/>
                  </a:lnTo>
                  <a:lnTo>
                    <a:pt x="1142" y="1881"/>
                  </a:lnTo>
                  <a:lnTo>
                    <a:pt x="1192" y="1856"/>
                  </a:lnTo>
                  <a:lnTo>
                    <a:pt x="1208" y="1806"/>
                  </a:lnTo>
                  <a:lnTo>
                    <a:pt x="1183" y="1796"/>
                  </a:lnTo>
                  <a:lnTo>
                    <a:pt x="1192" y="1773"/>
                  </a:lnTo>
                  <a:lnTo>
                    <a:pt x="1206" y="1731"/>
                  </a:lnTo>
                  <a:lnTo>
                    <a:pt x="1167" y="1709"/>
                  </a:lnTo>
                  <a:lnTo>
                    <a:pt x="1169" y="1696"/>
                  </a:lnTo>
                  <a:lnTo>
                    <a:pt x="1244" y="1702"/>
                  </a:lnTo>
                  <a:lnTo>
                    <a:pt x="1279" y="1659"/>
                  </a:lnTo>
                  <a:lnTo>
                    <a:pt x="1342" y="1606"/>
                  </a:lnTo>
                  <a:lnTo>
                    <a:pt x="1398" y="1554"/>
                  </a:lnTo>
                  <a:lnTo>
                    <a:pt x="1431" y="1571"/>
                  </a:lnTo>
                  <a:lnTo>
                    <a:pt x="1504" y="1554"/>
                  </a:lnTo>
                  <a:lnTo>
                    <a:pt x="1552" y="1461"/>
                  </a:lnTo>
                  <a:lnTo>
                    <a:pt x="1592" y="1408"/>
                  </a:lnTo>
                  <a:lnTo>
                    <a:pt x="1598" y="1400"/>
                  </a:lnTo>
                  <a:lnTo>
                    <a:pt x="1627" y="1477"/>
                  </a:lnTo>
                  <a:lnTo>
                    <a:pt x="1677" y="1475"/>
                  </a:lnTo>
                  <a:lnTo>
                    <a:pt x="1727" y="1444"/>
                  </a:lnTo>
                  <a:lnTo>
                    <a:pt x="1742" y="1486"/>
                  </a:lnTo>
                  <a:lnTo>
                    <a:pt x="1746" y="1540"/>
                  </a:lnTo>
                  <a:lnTo>
                    <a:pt x="1737" y="1606"/>
                  </a:lnTo>
                  <a:lnTo>
                    <a:pt x="1667" y="1611"/>
                  </a:lnTo>
                  <a:lnTo>
                    <a:pt x="1660" y="1538"/>
                  </a:lnTo>
                  <a:lnTo>
                    <a:pt x="1635" y="1521"/>
                  </a:lnTo>
                  <a:lnTo>
                    <a:pt x="1581" y="1567"/>
                  </a:lnTo>
                  <a:lnTo>
                    <a:pt x="1581" y="1644"/>
                  </a:lnTo>
                  <a:lnTo>
                    <a:pt x="1602" y="1704"/>
                  </a:lnTo>
                  <a:lnTo>
                    <a:pt x="1560" y="1769"/>
                  </a:lnTo>
                  <a:lnTo>
                    <a:pt x="1504" y="1765"/>
                  </a:lnTo>
                  <a:lnTo>
                    <a:pt x="1519" y="1698"/>
                  </a:lnTo>
                  <a:lnTo>
                    <a:pt x="1540" y="1648"/>
                  </a:lnTo>
                  <a:lnTo>
                    <a:pt x="1502" y="1667"/>
                  </a:lnTo>
                  <a:lnTo>
                    <a:pt x="1458" y="1742"/>
                  </a:lnTo>
                  <a:lnTo>
                    <a:pt x="1402" y="1779"/>
                  </a:lnTo>
                  <a:lnTo>
                    <a:pt x="1392" y="1863"/>
                  </a:lnTo>
                  <a:lnTo>
                    <a:pt x="1400" y="1892"/>
                  </a:lnTo>
                  <a:lnTo>
                    <a:pt x="1475" y="1900"/>
                  </a:lnTo>
                  <a:lnTo>
                    <a:pt x="1533" y="1877"/>
                  </a:lnTo>
                  <a:lnTo>
                    <a:pt x="1598" y="1884"/>
                  </a:lnTo>
                  <a:lnTo>
                    <a:pt x="1665" y="1890"/>
                  </a:lnTo>
                  <a:lnTo>
                    <a:pt x="1640" y="1952"/>
                  </a:lnTo>
                  <a:lnTo>
                    <a:pt x="1669" y="1986"/>
                  </a:lnTo>
                  <a:lnTo>
                    <a:pt x="1731" y="2017"/>
                  </a:lnTo>
                  <a:lnTo>
                    <a:pt x="1762" y="1973"/>
                  </a:lnTo>
                  <a:lnTo>
                    <a:pt x="1842" y="1977"/>
                  </a:lnTo>
                  <a:lnTo>
                    <a:pt x="1844" y="1940"/>
                  </a:lnTo>
                  <a:lnTo>
                    <a:pt x="1900" y="1919"/>
                  </a:lnTo>
                  <a:lnTo>
                    <a:pt x="1908" y="1836"/>
                  </a:lnTo>
                  <a:lnTo>
                    <a:pt x="1862" y="1831"/>
                  </a:lnTo>
                  <a:cubicBezTo>
                    <a:pt x="1862" y="1831"/>
                    <a:pt x="1860" y="1794"/>
                    <a:pt x="1860" y="1786"/>
                  </a:cubicBezTo>
                  <a:cubicBezTo>
                    <a:pt x="1860" y="1777"/>
                    <a:pt x="1927" y="1788"/>
                    <a:pt x="1927" y="1788"/>
                  </a:cubicBezTo>
                  <a:lnTo>
                    <a:pt x="2004" y="1779"/>
                  </a:lnTo>
                  <a:lnTo>
                    <a:pt x="2023" y="1700"/>
                  </a:lnTo>
                  <a:lnTo>
                    <a:pt x="1973" y="1661"/>
                  </a:lnTo>
                  <a:lnTo>
                    <a:pt x="1996" y="1636"/>
                  </a:lnTo>
                  <a:lnTo>
                    <a:pt x="1910" y="1604"/>
                  </a:lnTo>
                  <a:lnTo>
                    <a:pt x="1906" y="1581"/>
                  </a:lnTo>
                  <a:lnTo>
                    <a:pt x="1881" y="1550"/>
                  </a:lnTo>
                  <a:lnTo>
                    <a:pt x="1833" y="1519"/>
                  </a:lnTo>
                  <a:lnTo>
                    <a:pt x="1815" y="1473"/>
                  </a:lnTo>
                  <a:lnTo>
                    <a:pt x="1854" y="1448"/>
                  </a:lnTo>
                  <a:lnTo>
                    <a:pt x="1858" y="1413"/>
                  </a:lnTo>
                  <a:lnTo>
                    <a:pt x="1835" y="1394"/>
                  </a:lnTo>
                  <a:lnTo>
                    <a:pt x="1842" y="1371"/>
                  </a:lnTo>
                  <a:lnTo>
                    <a:pt x="1862" y="1331"/>
                  </a:lnTo>
                  <a:lnTo>
                    <a:pt x="1796" y="1290"/>
                  </a:lnTo>
                  <a:lnTo>
                    <a:pt x="1865" y="1292"/>
                  </a:lnTo>
                  <a:lnTo>
                    <a:pt x="1896" y="1277"/>
                  </a:lnTo>
                  <a:lnTo>
                    <a:pt x="1996" y="1265"/>
                  </a:lnTo>
                  <a:lnTo>
                    <a:pt x="1994" y="1206"/>
                  </a:lnTo>
                  <a:lnTo>
                    <a:pt x="2029" y="1192"/>
                  </a:lnTo>
                  <a:lnTo>
                    <a:pt x="2035" y="1225"/>
                  </a:lnTo>
                  <a:lnTo>
                    <a:pt x="2077" y="1275"/>
                  </a:lnTo>
                  <a:lnTo>
                    <a:pt x="2054" y="1334"/>
                  </a:lnTo>
                  <a:lnTo>
                    <a:pt x="2112" y="1338"/>
                  </a:lnTo>
                  <a:lnTo>
                    <a:pt x="2119" y="1396"/>
                  </a:lnTo>
                  <a:lnTo>
                    <a:pt x="2173" y="1446"/>
                  </a:lnTo>
                  <a:lnTo>
                    <a:pt x="2102" y="1504"/>
                  </a:lnTo>
                  <a:lnTo>
                    <a:pt x="2117" y="1546"/>
                  </a:lnTo>
                  <a:lnTo>
                    <a:pt x="2098" y="1563"/>
                  </a:lnTo>
                  <a:lnTo>
                    <a:pt x="2117" y="1634"/>
                  </a:lnTo>
                  <a:lnTo>
                    <a:pt x="2158" y="1681"/>
                  </a:lnTo>
                  <a:lnTo>
                    <a:pt x="2158" y="1652"/>
                  </a:lnTo>
                  <a:lnTo>
                    <a:pt x="2190" y="1652"/>
                  </a:lnTo>
                  <a:lnTo>
                    <a:pt x="2231" y="1684"/>
                  </a:lnTo>
                  <a:lnTo>
                    <a:pt x="2240" y="1617"/>
                  </a:lnTo>
                  <a:lnTo>
                    <a:pt x="2217" y="1594"/>
                  </a:lnTo>
                  <a:lnTo>
                    <a:pt x="2212" y="1567"/>
                  </a:lnTo>
                  <a:lnTo>
                    <a:pt x="2200" y="1527"/>
                  </a:lnTo>
                  <a:lnTo>
                    <a:pt x="2248" y="1502"/>
                  </a:lnTo>
                  <a:lnTo>
                    <a:pt x="2277" y="1452"/>
                  </a:lnTo>
                  <a:lnTo>
                    <a:pt x="2329" y="1498"/>
                  </a:lnTo>
                  <a:lnTo>
                    <a:pt x="2396" y="1506"/>
                  </a:lnTo>
                  <a:lnTo>
                    <a:pt x="2425" y="1467"/>
                  </a:lnTo>
                  <a:lnTo>
                    <a:pt x="2419" y="1413"/>
                  </a:lnTo>
                  <a:lnTo>
                    <a:pt x="2446" y="1371"/>
                  </a:lnTo>
                  <a:lnTo>
                    <a:pt x="2450" y="1300"/>
                  </a:lnTo>
                  <a:lnTo>
                    <a:pt x="2462" y="1250"/>
                  </a:lnTo>
                  <a:lnTo>
                    <a:pt x="2437" y="1223"/>
                  </a:lnTo>
                  <a:lnTo>
                    <a:pt x="2417" y="1246"/>
                  </a:lnTo>
                  <a:lnTo>
                    <a:pt x="2392" y="1227"/>
                  </a:lnTo>
                  <a:lnTo>
                    <a:pt x="2340" y="1223"/>
                  </a:lnTo>
                  <a:lnTo>
                    <a:pt x="2296" y="1269"/>
                  </a:lnTo>
                  <a:lnTo>
                    <a:pt x="2250" y="1311"/>
                  </a:lnTo>
                  <a:lnTo>
                    <a:pt x="2240" y="1267"/>
                  </a:lnTo>
                  <a:lnTo>
                    <a:pt x="2179" y="1217"/>
                  </a:lnTo>
                  <a:lnTo>
                    <a:pt x="2137" y="1161"/>
                  </a:lnTo>
                  <a:lnTo>
                    <a:pt x="2148" y="1127"/>
                  </a:lnTo>
                  <a:lnTo>
                    <a:pt x="2146" y="1119"/>
                  </a:lnTo>
                  <a:lnTo>
                    <a:pt x="2183" y="1090"/>
                  </a:lnTo>
                  <a:lnTo>
                    <a:pt x="2218" y="1146"/>
                  </a:lnTo>
                  <a:close/>
                  <a:moveTo>
                    <a:pt x="1228" y="700"/>
                  </a:moveTo>
                  <a:lnTo>
                    <a:pt x="1203" y="740"/>
                  </a:lnTo>
                  <a:lnTo>
                    <a:pt x="1178" y="777"/>
                  </a:lnTo>
                  <a:lnTo>
                    <a:pt x="1133" y="798"/>
                  </a:lnTo>
                  <a:lnTo>
                    <a:pt x="1121" y="817"/>
                  </a:lnTo>
                  <a:lnTo>
                    <a:pt x="1073" y="777"/>
                  </a:lnTo>
                  <a:lnTo>
                    <a:pt x="1024" y="799"/>
                  </a:lnTo>
                  <a:lnTo>
                    <a:pt x="958" y="816"/>
                  </a:lnTo>
                  <a:lnTo>
                    <a:pt x="918" y="846"/>
                  </a:lnTo>
                  <a:lnTo>
                    <a:pt x="849" y="843"/>
                  </a:lnTo>
                  <a:lnTo>
                    <a:pt x="827" y="826"/>
                  </a:lnTo>
                  <a:lnTo>
                    <a:pt x="834" y="798"/>
                  </a:lnTo>
                  <a:lnTo>
                    <a:pt x="796" y="750"/>
                  </a:lnTo>
                  <a:lnTo>
                    <a:pt x="682" y="752"/>
                  </a:lnTo>
                  <a:cubicBezTo>
                    <a:pt x="682" y="752"/>
                    <a:pt x="649" y="729"/>
                    <a:pt x="646" y="725"/>
                  </a:cubicBezTo>
                  <a:cubicBezTo>
                    <a:pt x="643" y="721"/>
                    <a:pt x="646" y="651"/>
                    <a:pt x="646" y="651"/>
                  </a:cubicBezTo>
                  <a:lnTo>
                    <a:pt x="674" y="629"/>
                  </a:lnTo>
                  <a:lnTo>
                    <a:pt x="655" y="595"/>
                  </a:lnTo>
                  <a:lnTo>
                    <a:pt x="704" y="548"/>
                  </a:lnTo>
                  <a:lnTo>
                    <a:pt x="759" y="541"/>
                  </a:lnTo>
                  <a:lnTo>
                    <a:pt x="781" y="464"/>
                  </a:lnTo>
                  <a:lnTo>
                    <a:pt x="809" y="464"/>
                  </a:lnTo>
                  <a:lnTo>
                    <a:pt x="812" y="497"/>
                  </a:lnTo>
                  <a:lnTo>
                    <a:pt x="890" y="534"/>
                  </a:lnTo>
                  <a:lnTo>
                    <a:pt x="953" y="505"/>
                  </a:lnTo>
                  <a:lnTo>
                    <a:pt x="985" y="472"/>
                  </a:lnTo>
                  <a:lnTo>
                    <a:pt x="1021" y="471"/>
                  </a:lnTo>
                  <a:lnTo>
                    <a:pt x="1062" y="446"/>
                  </a:lnTo>
                  <a:lnTo>
                    <a:pt x="1090" y="467"/>
                  </a:lnTo>
                  <a:lnTo>
                    <a:pt x="1123" y="517"/>
                  </a:lnTo>
                  <a:lnTo>
                    <a:pt x="1145" y="572"/>
                  </a:lnTo>
                  <a:lnTo>
                    <a:pt x="1170" y="596"/>
                  </a:lnTo>
                  <a:lnTo>
                    <a:pt x="1209" y="595"/>
                  </a:lnTo>
                  <a:lnTo>
                    <a:pt x="1237" y="631"/>
                  </a:lnTo>
                  <a:lnTo>
                    <a:pt x="1219" y="649"/>
                  </a:lnTo>
                  <a:lnTo>
                    <a:pt x="1219" y="676"/>
                  </a:lnTo>
                  <a:lnTo>
                    <a:pt x="1228" y="700"/>
                  </a:lnTo>
                  <a:close/>
                </a:path>
              </a:pathLst>
            </a:custGeom>
            <a:noFill/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6" name="Title 1">
            <a:extLst>
              <a:ext uri="{FF2B5EF4-FFF2-40B4-BE49-F238E27FC236}">
                <a16:creationId xmlns:a16="http://schemas.microsoft.com/office/drawing/2014/main" id="{E6024AB1-8B2C-46CB-95FE-49571D833939}"/>
              </a:ext>
            </a:extLst>
          </p:cNvPr>
          <p:cNvSpPr txBox="1">
            <a:spLocks/>
          </p:cNvSpPr>
          <p:nvPr/>
        </p:nvSpPr>
        <p:spPr>
          <a:xfrm>
            <a:off x="2273525" y="97077"/>
            <a:ext cx="764494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강원도의 국립공원 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2BB1A9A-E31B-42B9-9FD3-B934B4052564}"/>
              </a:ext>
            </a:extLst>
          </p:cNvPr>
          <p:cNvSpPr/>
          <p:nvPr/>
        </p:nvSpPr>
        <p:spPr>
          <a:xfrm>
            <a:off x="5485548" y="2382588"/>
            <a:ext cx="1853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E3DED1"/>
                </a:solidFill>
              </a:rPr>
              <a:t>설악산국립공원</a:t>
            </a:r>
            <a:endParaRPr lang="en-US" dirty="0">
              <a:solidFill>
                <a:srgbClr val="E3DED1"/>
              </a:solidFill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F5BF8EDD-41D7-41D5-B524-E44A46378A82}"/>
              </a:ext>
            </a:extLst>
          </p:cNvPr>
          <p:cNvSpPr/>
          <p:nvPr/>
        </p:nvSpPr>
        <p:spPr>
          <a:xfrm>
            <a:off x="5485548" y="6543108"/>
            <a:ext cx="1853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E3DED1"/>
                </a:solidFill>
              </a:rPr>
              <a:t>치악산국립공원</a:t>
            </a:r>
            <a:endParaRPr lang="en-US" dirty="0">
              <a:solidFill>
                <a:srgbClr val="E3DED1"/>
              </a:solidFill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5F183F7D-32B4-4768-ACDF-D1D62029C497}"/>
              </a:ext>
            </a:extLst>
          </p:cNvPr>
          <p:cNvSpPr/>
          <p:nvPr/>
        </p:nvSpPr>
        <p:spPr>
          <a:xfrm>
            <a:off x="8991778" y="3330786"/>
            <a:ext cx="1853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E3DED1"/>
                </a:solidFill>
              </a:rPr>
              <a:t>오대산국립공원</a:t>
            </a:r>
            <a:endParaRPr lang="en-US" dirty="0">
              <a:solidFill>
                <a:srgbClr val="E3DED1"/>
              </a:solidFill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487E8F7-3E39-49ED-9E31-B39E1EC7E01D}"/>
              </a:ext>
            </a:extLst>
          </p:cNvPr>
          <p:cNvSpPr/>
          <p:nvPr/>
        </p:nvSpPr>
        <p:spPr>
          <a:xfrm>
            <a:off x="8991778" y="5401269"/>
            <a:ext cx="1853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E3DED1"/>
                </a:solidFill>
              </a:rPr>
              <a:t>태백산국립공원</a:t>
            </a:r>
            <a:endParaRPr lang="en-US" dirty="0">
              <a:solidFill>
                <a:srgbClr val="E3DED1"/>
              </a:solidFill>
            </a:endParaRPr>
          </a:p>
        </p:txBody>
      </p:sp>
      <p:cxnSp>
        <p:nvCxnSpPr>
          <p:cNvPr id="1025" name="Straight Connector 1024">
            <a:extLst>
              <a:ext uri="{FF2B5EF4-FFF2-40B4-BE49-F238E27FC236}">
                <a16:creationId xmlns:a16="http://schemas.microsoft.com/office/drawing/2014/main" id="{483D7538-0968-4DF9-94ED-36CD73618703}"/>
              </a:ext>
            </a:extLst>
          </p:cNvPr>
          <p:cNvCxnSpPr>
            <a:cxnSpLocks/>
            <a:stCxn id="129" idx="3"/>
            <a:endCxn id="92" idx="1"/>
          </p:cNvCxnSpPr>
          <p:nvPr/>
        </p:nvCxnSpPr>
        <p:spPr>
          <a:xfrm>
            <a:off x="2891745" y="1543715"/>
            <a:ext cx="2282264" cy="14209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0749469E-BDD5-4CAB-ABBC-6779FAEA8E07}"/>
              </a:ext>
            </a:extLst>
          </p:cNvPr>
          <p:cNvCxnSpPr>
            <a:cxnSpLocks/>
          </p:cNvCxnSpPr>
          <p:nvPr/>
        </p:nvCxnSpPr>
        <p:spPr>
          <a:xfrm>
            <a:off x="3144235" y="2197297"/>
            <a:ext cx="5370834" cy="106349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3704ACE7-D4B9-4EC8-A1CE-BBD0AA625F7A}"/>
              </a:ext>
            </a:extLst>
          </p:cNvPr>
          <p:cNvCxnSpPr>
            <a:cxnSpLocks/>
          </p:cNvCxnSpPr>
          <p:nvPr/>
        </p:nvCxnSpPr>
        <p:spPr>
          <a:xfrm>
            <a:off x="3390614" y="2630713"/>
            <a:ext cx="5107856" cy="236045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F1F6BB1C-1720-4AAA-A395-7819BB38771F}"/>
              </a:ext>
            </a:extLst>
          </p:cNvPr>
          <p:cNvCxnSpPr>
            <a:cxnSpLocks/>
            <a:endCxn id="94" idx="1"/>
          </p:cNvCxnSpPr>
          <p:nvPr/>
        </p:nvCxnSpPr>
        <p:spPr>
          <a:xfrm>
            <a:off x="2613373" y="2445743"/>
            <a:ext cx="2520473" cy="334108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Picture 91" descr="Image result for 강원도 국립공원">
            <a:extLst>
              <a:ext uri="{FF2B5EF4-FFF2-40B4-BE49-F238E27FC236}">
                <a16:creationId xmlns:a16="http://schemas.microsoft.com/office/drawing/2014/main" id="{E41FCF8A-597D-45CE-A5C5-857F91FE37E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009" y="968684"/>
            <a:ext cx="2551430" cy="1434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Picture 92" descr="Image result for 강원도 국립공원">
            <a:extLst>
              <a:ext uri="{FF2B5EF4-FFF2-40B4-BE49-F238E27FC236}">
                <a16:creationId xmlns:a16="http://schemas.microsoft.com/office/drawing/2014/main" id="{79203FB6-546E-4BD7-9B4D-0C5FDCEB7D4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470" y="1647551"/>
            <a:ext cx="2793372" cy="1691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Picture 94" descr="Image result for 강원도 국립공원">
            <a:extLst>
              <a:ext uri="{FF2B5EF4-FFF2-40B4-BE49-F238E27FC236}">
                <a16:creationId xmlns:a16="http://schemas.microsoft.com/office/drawing/2014/main" id="{D44A258B-A96F-4B33-81E7-10728BFABEB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069" y="3771968"/>
            <a:ext cx="2835207" cy="161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Picture 93" descr="Image result for 강원도  치악산 국립공원">
            <a:extLst>
              <a:ext uri="{FF2B5EF4-FFF2-40B4-BE49-F238E27FC236}">
                <a16:creationId xmlns:a16="http://schemas.microsoft.com/office/drawing/2014/main" id="{E6C0F422-1C40-406E-954F-FDDB6F60E5B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846" y="5030538"/>
            <a:ext cx="2654300" cy="1512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roup 126">
            <a:extLst>
              <a:ext uri="{FF2B5EF4-FFF2-40B4-BE49-F238E27FC236}">
                <a16:creationId xmlns:a16="http://schemas.microsoft.com/office/drawing/2014/main" id="{78ECD271-27C1-413B-837A-42448323100B}"/>
              </a:ext>
            </a:extLst>
          </p:cNvPr>
          <p:cNvGrpSpPr/>
          <p:nvPr/>
        </p:nvGrpSpPr>
        <p:grpSpPr>
          <a:xfrm>
            <a:off x="2736848" y="1362454"/>
            <a:ext cx="214257" cy="181261"/>
            <a:chOff x="1228060" y="2977116"/>
            <a:chExt cx="745166" cy="574158"/>
          </a:xfrm>
        </p:grpSpPr>
        <p:sp>
          <p:nvSpPr>
            <p:cNvPr id="128" name="Isosceles Triangle 127">
              <a:extLst>
                <a:ext uri="{FF2B5EF4-FFF2-40B4-BE49-F238E27FC236}">
                  <a16:creationId xmlns:a16="http://schemas.microsoft.com/office/drawing/2014/main" id="{DDCAAD9C-2FE6-4EA6-81A4-744C2CF68272}"/>
                </a:ext>
              </a:extLst>
            </p:cNvPr>
            <p:cNvSpPr/>
            <p:nvPr/>
          </p:nvSpPr>
          <p:spPr>
            <a:xfrm>
              <a:off x="1228060" y="2977116"/>
              <a:ext cx="611373" cy="57415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Isosceles Triangle 128">
              <a:extLst>
                <a:ext uri="{FF2B5EF4-FFF2-40B4-BE49-F238E27FC236}">
                  <a16:creationId xmlns:a16="http://schemas.microsoft.com/office/drawing/2014/main" id="{7D148397-3AC9-465A-8F6F-98B8CB8BBACF}"/>
                </a:ext>
              </a:extLst>
            </p:cNvPr>
            <p:cNvSpPr/>
            <p:nvPr/>
          </p:nvSpPr>
          <p:spPr>
            <a:xfrm>
              <a:off x="1560328" y="3158388"/>
              <a:ext cx="412898" cy="39288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E2F67043-782D-4F3F-A7B3-E35045FFBC22}"/>
              </a:ext>
            </a:extLst>
          </p:cNvPr>
          <p:cNvGrpSpPr/>
          <p:nvPr/>
        </p:nvGrpSpPr>
        <p:grpSpPr>
          <a:xfrm>
            <a:off x="2929978" y="2038422"/>
            <a:ext cx="214257" cy="181261"/>
            <a:chOff x="1228060" y="2977116"/>
            <a:chExt cx="745166" cy="574158"/>
          </a:xfrm>
        </p:grpSpPr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68DBD481-2804-49D8-B2A7-12597C5FBE39}"/>
                </a:ext>
              </a:extLst>
            </p:cNvPr>
            <p:cNvSpPr/>
            <p:nvPr/>
          </p:nvSpPr>
          <p:spPr>
            <a:xfrm>
              <a:off x="1228060" y="2977116"/>
              <a:ext cx="611373" cy="57415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Isosceles Triangle 131">
              <a:extLst>
                <a:ext uri="{FF2B5EF4-FFF2-40B4-BE49-F238E27FC236}">
                  <a16:creationId xmlns:a16="http://schemas.microsoft.com/office/drawing/2014/main" id="{9AAB41A0-31E5-4B61-84E5-21E5BB6D1E21}"/>
                </a:ext>
              </a:extLst>
            </p:cNvPr>
            <p:cNvSpPr/>
            <p:nvPr/>
          </p:nvSpPr>
          <p:spPr>
            <a:xfrm>
              <a:off x="1560328" y="3158388"/>
              <a:ext cx="412898" cy="39288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27F4185E-83CE-48E6-AE02-D96A87BBDD00}"/>
              </a:ext>
            </a:extLst>
          </p:cNvPr>
          <p:cNvGrpSpPr/>
          <p:nvPr/>
        </p:nvGrpSpPr>
        <p:grpSpPr>
          <a:xfrm>
            <a:off x="3177254" y="2470107"/>
            <a:ext cx="214257" cy="181261"/>
            <a:chOff x="1228060" y="2977116"/>
            <a:chExt cx="745166" cy="574158"/>
          </a:xfrm>
        </p:grpSpPr>
        <p:sp>
          <p:nvSpPr>
            <p:cNvPr id="122" name="Isosceles Triangle 121">
              <a:extLst>
                <a:ext uri="{FF2B5EF4-FFF2-40B4-BE49-F238E27FC236}">
                  <a16:creationId xmlns:a16="http://schemas.microsoft.com/office/drawing/2014/main" id="{F49332FF-DF63-4C23-949A-FAC84FA6E81F}"/>
                </a:ext>
              </a:extLst>
            </p:cNvPr>
            <p:cNvSpPr/>
            <p:nvPr/>
          </p:nvSpPr>
          <p:spPr>
            <a:xfrm>
              <a:off x="1228060" y="2977116"/>
              <a:ext cx="611373" cy="57415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127B83AE-4A2C-43AF-A935-4D69E36416E1}"/>
                </a:ext>
              </a:extLst>
            </p:cNvPr>
            <p:cNvSpPr/>
            <p:nvPr/>
          </p:nvSpPr>
          <p:spPr>
            <a:xfrm>
              <a:off x="1560328" y="3158388"/>
              <a:ext cx="412898" cy="39288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3F5DA58-3028-4094-B496-59330984A67B}"/>
              </a:ext>
            </a:extLst>
          </p:cNvPr>
          <p:cNvGrpSpPr/>
          <p:nvPr/>
        </p:nvGrpSpPr>
        <p:grpSpPr>
          <a:xfrm>
            <a:off x="2413535" y="2257809"/>
            <a:ext cx="214257" cy="181261"/>
            <a:chOff x="1228060" y="2977116"/>
            <a:chExt cx="745166" cy="574158"/>
          </a:xfrm>
        </p:grpSpPr>
        <p:sp>
          <p:nvSpPr>
            <p:cNvPr id="134" name="Isosceles Triangle 133">
              <a:extLst>
                <a:ext uri="{FF2B5EF4-FFF2-40B4-BE49-F238E27FC236}">
                  <a16:creationId xmlns:a16="http://schemas.microsoft.com/office/drawing/2014/main" id="{F400C34C-D930-4C27-A428-31C9EA406E86}"/>
                </a:ext>
              </a:extLst>
            </p:cNvPr>
            <p:cNvSpPr/>
            <p:nvPr/>
          </p:nvSpPr>
          <p:spPr>
            <a:xfrm>
              <a:off x="1228060" y="2977116"/>
              <a:ext cx="611373" cy="574158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Isosceles Triangle 134">
              <a:extLst>
                <a:ext uri="{FF2B5EF4-FFF2-40B4-BE49-F238E27FC236}">
                  <a16:creationId xmlns:a16="http://schemas.microsoft.com/office/drawing/2014/main" id="{11957841-5856-4BCB-9C99-2CD5FC21EEFD}"/>
                </a:ext>
              </a:extLst>
            </p:cNvPr>
            <p:cNvSpPr/>
            <p:nvPr/>
          </p:nvSpPr>
          <p:spPr>
            <a:xfrm>
              <a:off x="1560328" y="3158388"/>
              <a:ext cx="412898" cy="392886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884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33E0387-5526-40C3-B835-3E2C0E54781F}"/>
              </a:ext>
            </a:extLst>
          </p:cNvPr>
          <p:cNvSpPr txBox="1">
            <a:spLocks/>
          </p:cNvSpPr>
          <p:nvPr/>
        </p:nvSpPr>
        <p:spPr>
          <a:xfrm>
            <a:off x="2965712" y="97077"/>
            <a:ext cx="6521299" cy="92149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sz="5000" b="1" dirty="0">
                <a:latin typeface="+mn-ea"/>
                <a:ea typeface="+mn-ea"/>
              </a:rPr>
              <a:t>설악산국립공원</a:t>
            </a:r>
            <a:endParaRPr lang="en-US" sz="5000" dirty="0">
              <a:latin typeface="+mn-ea"/>
              <a:ea typeface="+mn-ea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11EE78-6557-45DF-BD6C-46AB2DFB05AD}"/>
              </a:ext>
            </a:extLst>
          </p:cNvPr>
          <p:cNvSpPr txBox="1">
            <a:spLocks/>
          </p:cNvSpPr>
          <p:nvPr/>
        </p:nvSpPr>
        <p:spPr>
          <a:xfrm>
            <a:off x="260724" y="1018571"/>
            <a:ext cx="11931276" cy="1380597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altLang="ko-KR" sz="3600" dirty="0">
                <a:latin typeface="+mn-ea"/>
                <a:ea typeface="+mn-ea"/>
              </a:rPr>
              <a:t>    - </a:t>
            </a:r>
            <a:r>
              <a:rPr lang="ko-KR" altLang="en-US" sz="3600" dirty="0">
                <a:latin typeface="+mn-ea"/>
                <a:ea typeface="+mn-ea"/>
              </a:rPr>
              <a:t>세계적으로 희귀한 자연자원 분포 서식지</a:t>
            </a:r>
            <a:endParaRPr lang="en-US" altLang="ko-KR" sz="3600" dirty="0">
              <a:latin typeface="+mn-ea"/>
              <a:ea typeface="+mn-ea"/>
            </a:endParaRPr>
          </a:p>
          <a:p>
            <a:pPr algn="l"/>
            <a:r>
              <a:rPr lang="en-US" altLang="ko-KR" sz="3600" dirty="0">
                <a:latin typeface="+mn-ea"/>
                <a:ea typeface="+mn-ea"/>
              </a:rPr>
              <a:t>    - 1982</a:t>
            </a:r>
            <a:r>
              <a:rPr lang="ko-KR" altLang="en-US" sz="3600" dirty="0">
                <a:latin typeface="+mn-ea"/>
                <a:ea typeface="+mn-ea"/>
              </a:rPr>
              <a:t>년 유네스코 생물권보전지역으로 설정</a:t>
            </a:r>
            <a:endParaRPr lang="en-US" altLang="ko-KR" sz="3600" dirty="0">
              <a:latin typeface="+mn-ea"/>
              <a:ea typeface="+mn-ea"/>
            </a:endParaRPr>
          </a:p>
        </p:txBody>
      </p:sp>
      <p:pic>
        <p:nvPicPr>
          <p:cNvPr id="3078" name="Picture 6" descr="Image result for 설악산 국립공원">
            <a:extLst>
              <a:ext uri="{FF2B5EF4-FFF2-40B4-BE49-F238E27FC236}">
                <a16:creationId xmlns:a16="http://schemas.microsoft.com/office/drawing/2014/main" id="{903C6670-B6EB-443F-A3A7-A07B9DAD54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03"/>
          <a:stretch/>
        </p:blipFill>
        <p:spPr bwMode="auto">
          <a:xfrm>
            <a:off x="8968685" y="2399168"/>
            <a:ext cx="3069981" cy="42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 result for 설악산 국립공원">
            <a:extLst>
              <a:ext uri="{FF2B5EF4-FFF2-40B4-BE49-F238E27FC236}">
                <a16:creationId xmlns:a16="http://schemas.microsoft.com/office/drawing/2014/main" id="{64FC9FD9-FE4D-4E85-B23B-49AAEC050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34" y="2333839"/>
            <a:ext cx="3509214" cy="438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Image result for 설악산 국립공원">
            <a:extLst>
              <a:ext uri="{FF2B5EF4-FFF2-40B4-BE49-F238E27FC236}">
                <a16:creationId xmlns:a16="http://schemas.microsoft.com/office/drawing/2014/main" id="{6A4B9D4F-1ECA-4C3D-8094-ABDBA3CB7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30" y="2796988"/>
            <a:ext cx="5035172" cy="36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31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348</Words>
  <Application>Microsoft Office PowerPoint</Application>
  <PresentationFormat>Widescreen</PresentationFormat>
  <Paragraphs>81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맑은 고딕</vt:lpstr>
      <vt:lpstr>新細明體</vt:lpstr>
      <vt:lpstr>Calibri</vt:lpstr>
      <vt:lpstr>Calibri Light</vt:lpstr>
      <vt:lpstr>Wingdings 2</vt:lpstr>
      <vt:lpstr>Slate</vt:lpstr>
      <vt:lpstr>우리조국 대한민국  -강원도-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우리조국 대한민국  -경기도-</dc:title>
  <dc:creator>EunJung Jung</dc:creator>
  <cp:lastModifiedBy>Sunmi Yoon</cp:lastModifiedBy>
  <cp:revision>18</cp:revision>
  <dcterms:created xsi:type="dcterms:W3CDTF">2020-02-04T20:33:47Z</dcterms:created>
  <dcterms:modified xsi:type="dcterms:W3CDTF">2020-03-26T18:11:47Z</dcterms:modified>
</cp:coreProperties>
</file>